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3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22.jpg" ContentType="image/jpg"/>
  <Override PartName="/ppt/media/image123.jpg" ContentType="image/jpg"/>
  <Override PartName="/ppt/media/image124.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49.jpg" ContentType="image/jpg"/>
  <Override PartName="/ppt/media/image156.jpg" ContentType="image/jpg"/>
  <Override PartName="/ppt/media/image157.jpg" ContentType="image/jpg"/>
  <Override PartName="/ppt/media/image158.jpg" ContentType="image/jpg"/>
  <Override PartName="/ppt/media/image159.jpg" ContentType="image/jpg"/>
  <Override PartName="/ppt/media/image160.jpg" ContentType="image/jpg"/>
  <Override PartName="/ppt/media/image170.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950" r:id="rId7"/>
    <p:sldMasterId id="2147483966" r:id="rId8"/>
  </p:sldMasterIdLst>
  <p:notesMasterIdLst>
    <p:notesMasterId r:id="rId50"/>
  </p:notesMasterIdLst>
  <p:handoutMasterIdLst>
    <p:handoutMasterId r:id="rId51"/>
  </p:handoutMasterIdLst>
  <p:sldIdLst>
    <p:sldId id="298" r:id="rId9"/>
    <p:sldId id="2076136795" r:id="rId10"/>
    <p:sldId id="430" r:id="rId11"/>
    <p:sldId id="2076136794" r:id="rId12"/>
    <p:sldId id="318" r:id="rId13"/>
    <p:sldId id="2076136626" r:id="rId14"/>
    <p:sldId id="2147468480" r:id="rId15"/>
    <p:sldId id="394" r:id="rId16"/>
    <p:sldId id="395" r:id="rId17"/>
    <p:sldId id="396" r:id="rId18"/>
    <p:sldId id="397" r:id="rId19"/>
    <p:sldId id="398" r:id="rId20"/>
    <p:sldId id="399" r:id="rId21"/>
    <p:sldId id="400" r:id="rId22"/>
    <p:sldId id="401" r:id="rId23"/>
    <p:sldId id="2147468445" r:id="rId24"/>
    <p:sldId id="2147468449" r:id="rId25"/>
    <p:sldId id="419" r:id="rId26"/>
    <p:sldId id="423" r:id="rId27"/>
    <p:sldId id="2147468469" r:id="rId28"/>
    <p:sldId id="2147468495" r:id="rId29"/>
    <p:sldId id="2147468496" r:id="rId30"/>
    <p:sldId id="2080107322" r:id="rId31"/>
    <p:sldId id="2147468471" r:id="rId32"/>
    <p:sldId id="2147468478" r:id="rId33"/>
    <p:sldId id="2147468503" r:id="rId34"/>
    <p:sldId id="2147468504" r:id="rId35"/>
    <p:sldId id="2147468479" r:id="rId36"/>
    <p:sldId id="293" r:id="rId37"/>
    <p:sldId id="266" r:id="rId38"/>
    <p:sldId id="294" r:id="rId39"/>
    <p:sldId id="2080107319" r:id="rId40"/>
    <p:sldId id="272" r:id="rId41"/>
    <p:sldId id="295" r:id="rId42"/>
    <p:sldId id="4677" r:id="rId43"/>
    <p:sldId id="2147468500" r:id="rId44"/>
    <p:sldId id="296" r:id="rId45"/>
    <p:sldId id="268" r:id="rId46"/>
    <p:sldId id="269" r:id="rId47"/>
    <p:sldId id="270" r:id="rId48"/>
    <p:sldId id="2147468470" r:id="rId4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t 1 of 4 Cover" id="{3AA6D4B5-A077-45B9-BD7C-DC226935FB00}">
          <p14:sldIdLst>
            <p14:sldId id="298"/>
          </p14:sldIdLst>
        </p14:section>
        <p14:section name="Kick-off by Diana" id="{7BFB22D4-8055-4D14-82E9-E5A4534871F7}">
          <p14:sldIdLst>
            <p14:sldId id="2076136795"/>
            <p14:sldId id="430"/>
            <p14:sldId id="2076136794"/>
            <p14:sldId id="318"/>
            <p14:sldId id="2076136626"/>
          </p14:sldIdLst>
        </p14:section>
        <p14:section name="Agenda by Atul" id="{4D82E424-4035-4123-AD49-C0EBBF20BF93}">
          <p14:sldIdLst>
            <p14:sldId id="2147468480"/>
            <p14:sldId id="394"/>
          </p14:sldIdLst>
        </p14:section>
        <p14:section name="Software Testing" id="{B6A7D13A-D4F0-49C7-896E-74A38D545164}">
          <p14:sldIdLst>
            <p14:sldId id="395"/>
            <p14:sldId id="396"/>
            <p14:sldId id="397"/>
            <p14:sldId id="398"/>
            <p14:sldId id="399"/>
            <p14:sldId id="400"/>
            <p14:sldId id="401"/>
            <p14:sldId id="2147468445"/>
            <p14:sldId id="2147468449"/>
            <p14:sldId id="419"/>
            <p14:sldId id="423"/>
          </p14:sldIdLst>
        </p14:section>
        <p14:section name="Continuous Testing" id="{EDA10A8C-91AF-4BA9-BF24-96E97D90089C}">
          <p14:sldIdLst>
            <p14:sldId id="2147468469"/>
            <p14:sldId id="2147468495"/>
            <p14:sldId id="2147468496"/>
          </p14:sldIdLst>
        </p14:section>
        <p14:section name="Introduction  to Test Suite" id="{A46D3FF3-7C75-48C3-92D4-65482D1237A6}">
          <p14:sldIdLst>
            <p14:sldId id="2080107322"/>
            <p14:sldId id="2147468471"/>
            <p14:sldId id="2147468478"/>
            <p14:sldId id="2147468503"/>
            <p14:sldId id="2147468504"/>
            <p14:sldId id="2147468479"/>
          </p14:sldIdLst>
        </p14:section>
        <p14:section name="UiPath Platform" id="{31432D69-3F8F-40F1-A427-EBAABEFCE170}">
          <p14:sldIdLst>
            <p14:sldId id="293"/>
            <p14:sldId id="266"/>
            <p14:sldId id="294"/>
            <p14:sldId id="2080107319"/>
            <p14:sldId id="272"/>
            <p14:sldId id="295"/>
            <p14:sldId id="4677"/>
          </p14:sldIdLst>
        </p14:section>
        <p14:section name="Backup Part 1" id="{D58BF0B0-E305-49DE-8538-A054D7160643}">
          <p14:sldIdLst>
            <p14:sldId id="2147468500"/>
            <p14:sldId id="296"/>
            <p14:sldId id="268"/>
            <p14:sldId id="269"/>
            <p14:sldId id="270"/>
            <p14:sldId id="21474684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1C625-4E27-4FCF-BAF0-8C7AA1E91216}" v="93" dt="2022-04-12T13:20:39.378"/>
    <p1510:client id="{F33A5909-467E-4554-83BC-1C6FF1EAD8F7}" v="2" dt="2022-04-11T17:33:35.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autoAdjust="0"/>
    <p:restoredTop sz="61049" autoAdjust="0"/>
  </p:normalViewPr>
  <p:slideViewPr>
    <p:cSldViewPr snapToGrid="0" snapToObjects="1" showGuides="1">
      <p:cViewPr varScale="1">
        <p:scale>
          <a:sx n="70" d="100"/>
          <a:sy n="70" d="100"/>
        </p:scale>
        <p:origin x="1476" y="60"/>
      </p:cViewPr>
      <p:guideLst/>
    </p:cSldViewPr>
  </p:slideViewPr>
  <p:notesTextViewPr>
    <p:cViewPr>
      <p:scale>
        <a:sx n="3" d="2"/>
        <a:sy n="3" d="2"/>
      </p:scale>
      <p:origin x="0" y="0"/>
    </p:cViewPr>
  </p:notesTextViewPr>
  <p:sorterViewPr>
    <p:cViewPr>
      <p:scale>
        <a:sx n="200" d="100"/>
        <a:sy n="200" d="100"/>
      </p:scale>
      <p:origin x="0" y="-102"/>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kha, Atul (PERATON) (NON-US)" userId="2f1855d0-b42a-4429-84ee-f9eab68c16f3" providerId="ADAL" clId="{02F1C625-4E27-4FCF-BAF0-8C7AA1E91216}"/>
    <pc:docChg chg="undo custSel addSld delSld modSld sldOrd addSection modSection">
      <pc:chgData name="Trikha, Atul (PERATON) (NON-US)" userId="2f1855d0-b42a-4429-84ee-f9eab68c16f3" providerId="ADAL" clId="{02F1C625-4E27-4FCF-BAF0-8C7AA1E91216}" dt="2022-04-12T15:34:12.252" v="3640" actId="1076"/>
      <pc:docMkLst>
        <pc:docMk/>
      </pc:docMkLst>
      <pc:sldChg chg="addSp delSp modSp del mod">
        <pc:chgData name="Trikha, Atul (PERATON) (NON-US)" userId="2f1855d0-b42a-4429-84ee-f9eab68c16f3" providerId="ADAL" clId="{02F1C625-4E27-4FCF-BAF0-8C7AA1E91216}" dt="2022-04-11T17:59:40.559" v="240" actId="47"/>
        <pc:sldMkLst>
          <pc:docMk/>
          <pc:sldMk cId="0" sldId="257"/>
        </pc:sldMkLst>
        <pc:spChg chg="del">
          <ac:chgData name="Trikha, Atul (PERATON) (NON-US)" userId="2f1855d0-b42a-4429-84ee-f9eab68c16f3" providerId="ADAL" clId="{02F1C625-4E27-4FCF-BAF0-8C7AA1E91216}" dt="2022-04-11T17:42:14.382" v="32" actId="478"/>
          <ac:spMkLst>
            <pc:docMk/>
            <pc:sldMk cId="0" sldId="257"/>
            <ac:spMk id="8" creationId="{00000000-0000-0000-0000-000000000000}"/>
          </ac:spMkLst>
        </pc:spChg>
        <pc:spChg chg="del">
          <ac:chgData name="Trikha, Atul (PERATON) (NON-US)" userId="2f1855d0-b42a-4429-84ee-f9eab68c16f3" providerId="ADAL" clId="{02F1C625-4E27-4FCF-BAF0-8C7AA1E91216}" dt="2022-04-11T17:42:11.015" v="31" actId="478"/>
          <ac:spMkLst>
            <pc:docMk/>
            <pc:sldMk cId="0" sldId="257"/>
            <ac:spMk id="9" creationId="{00000000-0000-0000-0000-000000000000}"/>
          </ac:spMkLst>
        </pc:spChg>
        <pc:spChg chg="add mod">
          <ac:chgData name="Trikha, Atul (PERATON) (NON-US)" userId="2f1855d0-b42a-4429-84ee-f9eab68c16f3" providerId="ADAL" clId="{02F1C625-4E27-4FCF-BAF0-8C7AA1E91216}" dt="2022-04-11T17:42:33.647" v="49" actId="20577"/>
          <ac:spMkLst>
            <pc:docMk/>
            <pc:sldMk cId="0" sldId="257"/>
            <ac:spMk id="17" creationId="{1FAE1FE6-ACDA-495A-899E-892B19AFA555}"/>
          </ac:spMkLst>
        </pc:spChg>
        <pc:grpChg chg="del">
          <ac:chgData name="Trikha, Atul (PERATON) (NON-US)" userId="2f1855d0-b42a-4429-84ee-f9eab68c16f3" providerId="ADAL" clId="{02F1C625-4E27-4FCF-BAF0-8C7AA1E91216}" dt="2022-04-11T17:42:06.286" v="30" actId="478"/>
          <ac:grpSpMkLst>
            <pc:docMk/>
            <pc:sldMk cId="0" sldId="257"/>
            <ac:grpSpMk id="10" creationId="{00000000-0000-0000-0000-000000000000}"/>
          </ac:grpSpMkLst>
        </pc:grpChg>
      </pc:sldChg>
      <pc:sldChg chg="ord">
        <pc:chgData name="Trikha, Atul (PERATON) (NON-US)" userId="2f1855d0-b42a-4429-84ee-f9eab68c16f3" providerId="ADAL" clId="{02F1C625-4E27-4FCF-BAF0-8C7AA1E91216}" dt="2022-04-12T15:29:21.734" v="3578"/>
        <pc:sldMkLst>
          <pc:docMk/>
          <pc:sldMk cId="0" sldId="265"/>
        </pc:sldMkLst>
      </pc:sldChg>
      <pc:sldChg chg="ord">
        <pc:chgData name="Trikha, Atul (PERATON) (NON-US)" userId="2f1855d0-b42a-4429-84ee-f9eab68c16f3" providerId="ADAL" clId="{02F1C625-4E27-4FCF-BAF0-8C7AA1E91216}" dt="2022-04-12T04:07:47.375" v="3449"/>
        <pc:sldMkLst>
          <pc:docMk/>
          <pc:sldMk cId="0" sldId="266"/>
        </pc:sldMkLst>
      </pc:sldChg>
      <pc:sldChg chg="ord">
        <pc:chgData name="Trikha, Atul (PERATON) (NON-US)" userId="2f1855d0-b42a-4429-84ee-f9eab68c16f3" providerId="ADAL" clId="{02F1C625-4E27-4FCF-BAF0-8C7AA1E91216}" dt="2022-04-12T15:31:08.949" v="3584"/>
        <pc:sldMkLst>
          <pc:docMk/>
          <pc:sldMk cId="0" sldId="273"/>
        </pc:sldMkLst>
      </pc:sldChg>
      <pc:sldChg chg="addSp delSp modSp mod ord">
        <pc:chgData name="Trikha, Atul (PERATON) (NON-US)" userId="2f1855d0-b42a-4429-84ee-f9eab68c16f3" providerId="ADAL" clId="{02F1C625-4E27-4FCF-BAF0-8C7AA1E91216}" dt="2022-04-12T15:34:12.252" v="3640" actId="1076"/>
        <pc:sldMkLst>
          <pc:docMk/>
          <pc:sldMk cId="3480822343" sldId="286"/>
        </pc:sldMkLst>
        <pc:spChg chg="mod">
          <ac:chgData name="Trikha, Atul (PERATON) (NON-US)" userId="2f1855d0-b42a-4429-84ee-f9eab68c16f3" providerId="ADAL" clId="{02F1C625-4E27-4FCF-BAF0-8C7AA1E91216}" dt="2022-04-12T15:34:12.252" v="3640" actId="1076"/>
          <ac:spMkLst>
            <pc:docMk/>
            <pc:sldMk cId="3480822343" sldId="286"/>
            <ac:spMk id="4" creationId="{0B14C2B8-F517-496F-9DE9-DF1C857879E2}"/>
          </ac:spMkLst>
        </pc:spChg>
        <pc:spChg chg="del">
          <ac:chgData name="Trikha, Atul (PERATON) (NON-US)" userId="2f1855d0-b42a-4429-84ee-f9eab68c16f3" providerId="ADAL" clId="{02F1C625-4E27-4FCF-BAF0-8C7AA1E91216}" dt="2022-04-12T15:34:02.695" v="3638" actId="478"/>
          <ac:spMkLst>
            <pc:docMk/>
            <pc:sldMk cId="3480822343" sldId="286"/>
            <ac:spMk id="5" creationId="{E30B009A-61E6-422D-BE67-D1409146A178}"/>
          </ac:spMkLst>
        </pc:spChg>
        <pc:spChg chg="add del mod">
          <ac:chgData name="Trikha, Atul (PERATON) (NON-US)" userId="2f1855d0-b42a-4429-84ee-f9eab68c16f3" providerId="ADAL" clId="{02F1C625-4E27-4FCF-BAF0-8C7AA1E91216}" dt="2022-04-12T15:34:05.286" v="3639" actId="478"/>
          <ac:spMkLst>
            <pc:docMk/>
            <pc:sldMk cId="3480822343" sldId="286"/>
            <ac:spMk id="6" creationId="{29E4C0CB-7BA3-45C9-A064-53BF194E0A6A}"/>
          </ac:spMkLst>
        </pc:spChg>
        <pc:spChg chg="mod">
          <ac:chgData name="Trikha, Atul (PERATON) (NON-US)" userId="2f1855d0-b42a-4429-84ee-f9eab68c16f3" providerId="ADAL" clId="{02F1C625-4E27-4FCF-BAF0-8C7AA1E91216}" dt="2022-04-12T15:34:12.252" v="3640" actId="1076"/>
          <ac:spMkLst>
            <pc:docMk/>
            <pc:sldMk cId="3480822343" sldId="286"/>
            <ac:spMk id="9" creationId="{4FB7EA48-93D3-4F7E-8DC3-6D17D8A337AA}"/>
          </ac:spMkLst>
        </pc:spChg>
        <pc:spChg chg="mod">
          <ac:chgData name="Trikha, Atul (PERATON) (NON-US)" userId="2f1855d0-b42a-4429-84ee-f9eab68c16f3" providerId="ADAL" clId="{02F1C625-4E27-4FCF-BAF0-8C7AA1E91216}" dt="2022-04-12T15:34:12.252" v="3640" actId="1076"/>
          <ac:spMkLst>
            <pc:docMk/>
            <pc:sldMk cId="3480822343" sldId="286"/>
            <ac:spMk id="22" creationId="{7AA0CF1B-D35E-4F1B-B514-CFF06CC041FB}"/>
          </ac:spMkLst>
        </pc:spChg>
        <pc:picChg chg="mod">
          <ac:chgData name="Trikha, Atul (PERATON) (NON-US)" userId="2f1855d0-b42a-4429-84ee-f9eab68c16f3" providerId="ADAL" clId="{02F1C625-4E27-4FCF-BAF0-8C7AA1E91216}" dt="2022-04-12T15:34:12.252" v="3640" actId="1076"/>
          <ac:picMkLst>
            <pc:docMk/>
            <pc:sldMk cId="3480822343" sldId="286"/>
            <ac:picMk id="7" creationId="{C4562EB3-ADAB-45F5-8CFB-569FAD736220}"/>
          </ac:picMkLst>
        </pc:picChg>
        <pc:picChg chg="del">
          <ac:chgData name="Trikha, Atul (PERATON) (NON-US)" userId="2f1855d0-b42a-4429-84ee-f9eab68c16f3" providerId="ADAL" clId="{02F1C625-4E27-4FCF-BAF0-8C7AA1E91216}" dt="2022-04-12T15:33:25.646" v="3616" actId="478"/>
          <ac:picMkLst>
            <pc:docMk/>
            <pc:sldMk cId="3480822343" sldId="286"/>
            <ac:picMk id="10" creationId="{01EF766A-8F95-4142-9076-BCBC721CDA8A}"/>
          </ac:picMkLst>
        </pc:picChg>
        <pc:picChg chg="mod">
          <ac:chgData name="Trikha, Atul (PERATON) (NON-US)" userId="2f1855d0-b42a-4429-84ee-f9eab68c16f3" providerId="ADAL" clId="{02F1C625-4E27-4FCF-BAF0-8C7AA1E91216}" dt="2022-04-12T15:34:12.252" v="3640" actId="1076"/>
          <ac:picMkLst>
            <pc:docMk/>
            <pc:sldMk cId="3480822343" sldId="286"/>
            <ac:picMk id="12" creationId="{A994F14D-3474-4384-8E83-F6EF2C49E05A}"/>
          </ac:picMkLst>
        </pc:picChg>
        <pc:picChg chg="mod">
          <ac:chgData name="Trikha, Atul (PERATON) (NON-US)" userId="2f1855d0-b42a-4429-84ee-f9eab68c16f3" providerId="ADAL" clId="{02F1C625-4E27-4FCF-BAF0-8C7AA1E91216}" dt="2022-04-12T15:34:12.252" v="3640" actId="1076"/>
          <ac:picMkLst>
            <pc:docMk/>
            <pc:sldMk cId="3480822343" sldId="286"/>
            <ac:picMk id="13" creationId="{ED60D770-2753-437A-8714-DFF38DF0AF80}"/>
          </ac:picMkLst>
        </pc:picChg>
      </pc:sldChg>
      <pc:sldChg chg="ord">
        <pc:chgData name="Trikha, Atul (PERATON) (NON-US)" userId="2f1855d0-b42a-4429-84ee-f9eab68c16f3" providerId="ADAL" clId="{02F1C625-4E27-4FCF-BAF0-8C7AA1E91216}" dt="2022-04-12T15:31:41.247" v="3586"/>
        <pc:sldMkLst>
          <pc:docMk/>
          <pc:sldMk cId="0" sldId="288"/>
        </pc:sldMkLst>
      </pc:sldChg>
      <pc:sldChg chg="ord">
        <pc:chgData name="Trikha, Atul (PERATON) (NON-US)" userId="2f1855d0-b42a-4429-84ee-f9eab68c16f3" providerId="ADAL" clId="{02F1C625-4E27-4FCF-BAF0-8C7AA1E91216}" dt="2022-04-12T15:31:08.949" v="3584"/>
        <pc:sldMkLst>
          <pc:docMk/>
          <pc:sldMk cId="0" sldId="289"/>
        </pc:sldMkLst>
      </pc:sldChg>
      <pc:sldChg chg="ord">
        <pc:chgData name="Trikha, Atul (PERATON) (NON-US)" userId="2f1855d0-b42a-4429-84ee-f9eab68c16f3" providerId="ADAL" clId="{02F1C625-4E27-4FCF-BAF0-8C7AA1E91216}" dt="2022-04-12T15:19:48.527" v="3573"/>
        <pc:sldMkLst>
          <pc:docMk/>
          <pc:sldMk cId="0" sldId="293"/>
        </pc:sldMkLst>
      </pc:sldChg>
      <pc:sldChg chg="ord">
        <pc:chgData name="Trikha, Atul (PERATON) (NON-US)" userId="2f1855d0-b42a-4429-84ee-f9eab68c16f3" providerId="ADAL" clId="{02F1C625-4E27-4FCF-BAF0-8C7AA1E91216}" dt="2022-04-12T15:15:59.183" v="3569"/>
        <pc:sldMkLst>
          <pc:docMk/>
          <pc:sldMk cId="0" sldId="294"/>
        </pc:sldMkLst>
      </pc:sldChg>
      <pc:sldChg chg="ord">
        <pc:chgData name="Trikha, Atul (PERATON) (NON-US)" userId="2f1855d0-b42a-4429-84ee-f9eab68c16f3" providerId="ADAL" clId="{02F1C625-4E27-4FCF-BAF0-8C7AA1E91216}" dt="2022-04-12T15:15:59.183" v="3569"/>
        <pc:sldMkLst>
          <pc:docMk/>
          <pc:sldMk cId="0" sldId="295"/>
        </pc:sldMkLst>
      </pc:sldChg>
      <pc:sldChg chg="ord">
        <pc:chgData name="Trikha, Atul (PERATON) (NON-US)" userId="2f1855d0-b42a-4429-84ee-f9eab68c16f3" providerId="ADAL" clId="{02F1C625-4E27-4FCF-BAF0-8C7AA1E91216}" dt="2022-04-12T15:15:59.183" v="3569"/>
        <pc:sldMkLst>
          <pc:docMk/>
          <pc:sldMk cId="0" sldId="296"/>
        </pc:sldMkLst>
      </pc:sldChg>
      <pc:sldChg chg="del">
        <pc:chgData name="Trikha, Atul (PERATON) (NON-US)" userId="2f1855d0-b42a-4429-84ee-f9eab68c16f3" providerId="ADAL" clId="{02F1C625-4E27-4FCF-BAF0-8C7AA1E91216}" dt="2022-04-11T23:44:04.499" v="2980" actId="47"/>
        <pc:sldMkLst>
          <pc:docMk/>
          <pc:sldMk cId="1589838184" sldId="313"/>
        </pc:sldMkLst>
      </pc:sldChg>
      <pc:sldChg chg="addSp delSp modSp mod ord">
        <pc:chgData name="Trikha, Atul (PERATON) (NON-US)" userId="2f1855d0-b42a-4429-84ee-f9eab68c16f3" providerId="ADAL" clId="{02F1C625-4E27-4FCF-BAF0-8C7AA1E91216}" dt="2022-04-12T15:32:16.468" v="3592" actId="478"/>
        <pc:sldMkLst>
          <pc:docMk/>
          <pc:sldMk cId="2337523336" sldId="320"/>
        </pc:sldMkLst>
        <pc:spChg chg="add del mod">
          <ac:chgData name="Trikha, Atul (PERATON) (NON-US)" userId="2f1855d0-b42a-4429-84ee-f9eab68c16f3" providerId="ADAL" clId="{02F1C625-4E27-4FCF-BAF0-8C7AA1E91216}" dt="2022-04-12T15:32:09.245" v="3588" actId="478"/>
          <ac:spMkLst>
            <pc:docMk/>
            <pc:sldMk cId="2337523336" sldId="320"/>
            <ac:spMk id="4" creationId="{6C545778-9DCA-48F1-A459-E3A066DAE1DE}"/>
          </ac:spMkLst>
        </pc:spChg>
        <pc:spChg chg="add del mod">
          <ac:chgData name="Trikha, Atul (PERATON) (NON-US)" userId="2f1855d0-b42a-4429-84ee-f9eab68c16f3" providerId="ADAL" clId="{02F1C625-4E27-4FCF-BAF0-8C7AA1E91216}" dt="2022-04-12T15:32:11.637" v="3590" actId="478"/>
          <ac:spMkLst>
            <pc:docMk/>
            <pc:sldMk cId="2337523336" sldId="320"/>
            <ac:spMk id="8" creationId="{D95FC910-0833-4DCB-BB16-CF9FB71456BF}"/>
          </ac:spMkLst>
        </pc:spChg>
        <pc:spChg chg="add del mod">
          <ac:chgData name="Trikha, Atul (PERATON) (NON-US)" userId="2f1855d0-b42a-4429-84ee-f9eab68c16f3" providerId="ADAL" clId="{02F1C625-4E27-4FCF-BAF0-8C7AA1E91216}" dt="2022-04-12T15:32:16.468" v="3592" actId="478"/>
          <ac:spMkLst>
            <pc:docMk/>
            <pc:sldMk cId="2337523336" sldId="320"/>
            <ac:spMk id="10" creationId="{5AF0E25F-1841-417B-8D87-76B10D09DC1C}"/>
          </ac:spMkLst>
        </pc:spChg>
        <pc:spChg chg="del">
          <ac:chgData name="Trikha, Atul (PERATON) (NON-US)" userId="2f1855d0-b42a-4429-84ee-f9eab68c16f3" providerId="ADAL" clId="{02F1C625-4E27-4FCF-BAF0-8C7AA1E91216}" dt="2022-04-12T15:32:06.113" v="3587" actId="478"/>
          <ac:spMkLst>
            <pc:docMk/>
            <pc:sldMk cId="2337523336" sldId="320"/>
            <ac:spMk id="13" creationId="{03A554E2-DFA6-4F86-BF3A-4EECBE8B53C9}"/>
          </ac:spMkLst>
        </pc:spChg>
        <pc:spChg chg="del">
          <ac:chgData name="Trikha, Atul (PERATON) (NON-US)" userId="2f1855d0-b42a-4429-84ee-f9eab68c16f3" providerId="ADAL" clId="{02F1C625-4E27-4FCF-BAF0-8C7AA1E91216}" dt="2022-04-12T15:32:13.736" v="3591" actId="478"/>
          <ac:spMkLst>
            <pc:docMk/>
            <pc:sldMk cId="2337523336" sldId="320"/>
            <ac:spMk id="19" creationId="{E90A6535-650A-4D68-8952-6D9D68E3061F}"/>
          </ac:spMkLst>
        </pc:spChg>
        <pc:picChg chg="del">
          <ac:chgData name="Trikha, Atul (PERATON) (NON-US)" userId="2f1855d0-b42a-4429-84ee-f9eab68c16f3" providerId="ADAL" clId="{02F1C625-4E27-4FCF-BAF0-8C7AA1E91216}" dt="2022-04-12T15:32:10.141" v="3589" actId="478"/>
          <ac:picMkLst>
            <pc:docMk/>
            <pc:sldMk cId="2337523336" sldId="320"/>
            <ac:picMk id="35" creationId="{899E4FDD-29EE-4406-9AA3-0D173FCFE726}"/>
          </ac:picMkLst>
        </pc:picChg>
      </pc:sldChg>
      <pc:sldChg chg="ord">
        <pc:chgData name="Trikha, Atul (PERATON) (NON-US)" userId="2f1855d0-b42a-4429-84ee-f9eab68c16f3" providerId="ADAL" clId="{02F1C625-4E27-4FCF-BAF0-8C7AA1E91216}" dt="2022-04-11T23:43:13.798" v="2975"/>
        <pc:sldMkLst>
          <pc:docMk/>
          <pc:sldMk cId="1847727233" sldId="394"/>
        </pc:sldMkLst>
      </pc:sldChg>
      <pc:sldChg chg="delSp modSp new mod">
        <pc:chgData name="Trikha, Atul (PERATON) (NON-US)" userId="2f1855d0-b42a-4429-84ee-f9eab68c16f3" providerId="ADAL" clId="{02F1C625-4E27-4FCF-BAF0-8C7AA1E91216}" dt="2022-04-11T19:23:42.971" v="331" actId="20577"/>
        <pc:sldMkLst>
          <pc:docMk/>
          <pc:sldMk cId="2127865312" sldId="395"/>
        </pc:sldMkLst>
        <pc:spChg chg="mod">
          <ac:chgData name="Trikha, Atul (PERATON) (NON-US)" userId="2f1855d0-b42a-4429-84ee-f9eab68c16f3" providerId="ADAL" clId="{02F1C625-4E27-4FCF-BAF0-8C7AA1E91216}" dt="2022-04-11T19:23:42.971" v="331" actId="20577"/>
          <ac:spMkLst>
            <pc:docMk/>
            <pc:sldMk cId="2127865312" sldId="395"/>
            <ac:spMk id="2" creationId="{12D9E98E-F5FA-48F3-A602-BBEBD76A0193}"/>
          </ac:spMkLst>
        </pc:spChg>
        <pc:spChg chg="del">
          <ac:chgData name="Trikha, Atul (PERATON) (NON-US)" userId="2f1855d0-b42a-4429-84ee-f9eab68c16f3" providerId="ADAL" clId="{02F1C625-4E27-4FCF-BAF0-8C7AA1E91216}" dt="2022-04-11T17:41:10.471" v="26" actId="478"/>
          <ac:spMkLst>
            <pc:docMk/>
            <pc:sldMk cId="2127865312" sldId="395"/>
            <ac:spMk id="3" creationId="{4653CD85-F454-422B-A811-9E0B63F6C509}"/>
          </ac:spMkLst>
        </pc:spChg>
      </pc:sldChg>
      <pc:sldChg chg="addSp delSp modSp new mod modNotesTx">
        <pc:chgData name="Trikha, Atul (PERATON) (NON-US)" userId="2f1855d0-b42a-4429-84ee-f9eab68c16f3" providerId="ADAL" clId="{02F1C625-4E27-4FCF-BAF0-8C7AA1E91216}" dt="2022-04-11T20:05:39.112" v="1174" actId="14100"/>
        <pc:sldMkLst>
          <pc:docMk/>
          <pc:sldMk cId="3956544667" sldId="396"/>
        </pc:sldMkLst>
        <pc:spChg chg="del mod">
          <ac:chgData name="Trikha, Atul (PERATON) (NON-US)" userId="2f1855d0-b42a-4429-84ee-f9eab68c16f3" providerId="ADAL" clId="{02F1C625-4E27-4FCF-BAF0-8C7AA1E91216}" dt="2022-04-11T20:04:34.664" v="1159" actId="478"/>
          <ac:spMkLst>
            <pc:docMk/>
            <pc:sldMk cId="3956544667" sldId="396"/>
            <ac:spMk id="2" creationId="{E756DB02-BDCE-40F8-A2A6-93CA173B6399}"/>
          </ac:spMkLst>
        </pc:spChg>
        <pc:spChg chg="mod">
          <ac:chgData name="Trikha, Atul (PERATON) (NON-US)" userId="2f1855d0-b42a-4429-84ee-f9eab68c16f3" providerId="ADAL" clId="{02F1C625-4E27-4FCF-BAF0-8C7AA1E91216}" dt="2022-04-11T19:23:51.801" v="340" actId="20577"/>
          <ac:spMkLst>
            <pc:docMk/>
            <pc:sldMk cId="3956544667" sldId="396"/>
            <ac:spMk id="3" creationId="{6A60E992-7E1D-4780-B703-C0FB29508F87}"/>
          </ac:spMkLst>
        </pc:spChg>
        <pc:spChg chg="add del mod">
          <ac:chgData name="Trikha, Atul (PERATON) (NON-US)" userId="2f1855d0-b42a-4429-84ee-f9eab68c16f3" providerId="ADAL" clId="{02F1C625-4E27-4FCF-BAF0-8C7AA1E91216}" dt="2022-04-11T20:04:39.198" v="1160" actId="478"/>
          <ac:spMkLst>
            <pc:docMk/>
            <pc:sldMk cId="3956544667" sldId="396"/>
            <ac:spMk id="9" creationId="{64C889AF-633A-4822-B2AA-16FB9F8331D4}"/>
          </ac:spMkLst>
        </pc:spChg>
        <pc:spChg chg="add mod">
          <ac:chgData name="Trikha, Atul (PERATON) (NON-US)" userId="2f1855d0-b42a-4429-84ee-f9eab68c16f3" providerId="ADAL" clId="{02F1C625-4E27-4FCF-BAF0-8C7AA1E91216}" dt="2022-04-11T20:04:53.156" v="1164" actId="1076"/>
          <ac:spMkLst>
            <pc:docMk/>
            <pc:sldMk cId="3956544667" sldId="396"/>
            <ac:spMk id="11" creationId="{CD53998A-C178-4EC5-A087-6BAE11E97BF2}"/>
          </ac:spMkLst>
        </pc:spChg>
        <pc:picChg chg="add mod">
          <ac:chgData name="Trikha, Atul (PERATON) (NON-US)" userId="2f1855d0-b42a-4429-84ee-f9eab68c16f3" providerId="ADAL" clId="{02F1C625-4E27-4FCF-BAF0-8C7AA1E91216}" dt="2022-04-11T20:05:39.112" v="1174" actId="14100"/>
          <ac:picMkLst>
            <pc:docMk/>
            <pc:sldMk cId="3956544667" sldId="396"/>
            <ac:picMk id="4" creationId="{C29D2565-1407-4229-BAE1-381CBE074349}"/>
          </ac:picMkLst>
        </pc:picChg>
        <pc:picChg chg="add mod">
          <ac:chgData name="Trikha, Atul (PERATON) (NON-US)" userId="2f1855d0-b42a-4429-84ee-f9eab68c16f3" providerId="ADAL" clId="{02F1C625-4E27-4FCF-BAF0-8C7AA1E91216}" dt="2022-04-11T20:05:34.150" v="1173" actId="1076"/>
          <ac:picMkLst>
            <pc:docMk/>
            <pc:sldMk cId="3956544667" sldId="396"/>
            <ac:picMk id="5" creationId="{AB542395-F0A6-48B3-9EA4-12D0D08F72A8}"/>
          </ac:picMkLst>
        </pc:picChg>
        <pc:picChg chg="add mod">
          <ac:chgData name="Trikha, Atul (PERATON) (NON-US)" userId="2f1855d0-b42a-4429-84ee-f9eab68c16f3" providerId="ADAL" clId="{02F1C625-4E27-4FCF-BAF0-8C7AA1E91216}" dt="2022-04-11T20:05:34.150" v="1173" actId="1076"/>
          <ac:picMkLst>
            <pc:docMk/>
            <pc:sldMk cId="3956544667" sldId="396"/>
            <ac:picMk id="6" creationId="{88E77E54-11CC-498B-9006-7FFD6D0A474C}"/>
          </ac:picMkLst>
        </pc:picChg>
        <pc:picChg chg="add mod">
          <ac:chgData name="Trikha, Atul (PERATON) (NON-US)" userId="2f1855d0-b42a-4429-84ee-f9eab68c16f3" providerId="ADAL" clId="{02F1C625-4E27-4FCF-BAF0-8C7AA1E91216}" dt="2022-04-11T20:05:34.150" v="1173" actId="1076"/>
          <ac:picMkLst>
            <pc:docMk/>
            <pc:sldMk cId="3956544667" sldId="396"/>
            <ac:picMk id="7" creationId="{3F651874-135C-42B9-96CB-5B2297FB02AC}"/>
          </ac:picMkLst>
        </pc:picChg>
      </pc:sldChg>
      <pc:sldChg chg="addSp delSp modSp new mod modNotesTx">
        <pc:chgData name="Trikha, Atul (PERATON) (NON-US)" userId="2f1855d0-b42a-4429-84ee-f9eab68c16f3" providerId="ADAL" clId="{02F1C625-4E27-4FCF-BAF0-8C7AA1E91216}" dt="2022-04-11T19:24:02.305" v="357" actId="20577"/>
        <pc:sldMkLst>
          <pc:docMk/>
          <pc:sldMk cId="1186254027" sldId="397"/>
        </pc:sldMkLst>
        <pc:spChg chg="del">
          <ac:chgData name="Trikha, Atul (PERATON) (NON-US)" userId="2f1855d0-b42a-4429-84ee-f9eab68c16f3" providerId="ADAL" clId="{02F1C625-4E27-4FCF-BAF0-8C7AA1E91216}" dt="2022-04-11T19:16:19.741" v="242" actId="22"/>
          <ac:spMkLst>
            <pc:docMk/>
            <pc:sldMk cId="1186254027" sldId="397"/>
            <ac:spMk id="2" creationId="{341E6785-43A0-465C-9C58-EAFDAA145B8A}"/>
          </ac:spMkLst>
        </pc:spChg>
        <pc:spChg chg="mod">
          <ac:chgData name="Trikha, Atul (PERATON) (NON-US)" userId="2f1855d0-b42a-4429-84ee-f9eab68c16f3" providerId="ADAL" clId="{02F1C625-4E27-4FCF-BAF0-8C7AA1E91216}" dt="2022-04-11T19:24:02.305" v="357" actId="20577"/>
          <ac:spMkLst>
            <pc:docMk/>
            <pc:sldMk cId="1186254027" sldId="397"/>
            <ac:spMk id="3" creationId="{F0FD66A2-BB9F-4DF3-89BC-336CC810319C}"/>
          </ac:spMkLst>
        </pc:spChg>
        <pc:spChg chg="add mod">
          <ac:chgData name="Trikha, Atul (PERATON) (NON-US)" userId="2f1855d0-b42a-4429-84ee-f9eab68c16f3" providerId="ADAL" clId="{02F1C625-4E27-4FCF-BAF0-8C7AA1E91216}" dt="2022-04-11T19:22:10.076" v="316" actId="1076"/>
          <ac:spMkLst>
            <pc:docMk/>
            <pc:sldMk cId="1186254027" sldId="397"/>
            <ac:spMk id="11" creationId="{C815EBB0-A8E2-4EEC-AFE8-642815D66D69}"/>
          </ac:spMkLst>
        </pc:spChg>
        <pc:spChg chg="add del mod">
          <ac:chgData name="Trikha, Atul (PERATON) (NON-US)" userId="2f1855d0-b42a-4429-84ee-f9eab68c16f3" providerId="ADAL" clId="{02F1C625-4E27-4FCF-BAF0-8C7AA1E91216}" dt="2022-04-11T19:23:09.330" v="327" actId="22"/>
          <ac:spMkLst>
            <pc:docMk/>
            <pc:sldMk cId="1186254027" sldId="397"/>
            <ac:spMk id="13" creationId="{146C3BF5-6A36-4BDB-ACB0-5B32986C5F2D}"/>
          </ac:spMkLst>
        </pc:spChg>
        <pc:picChg chg="add mod ord modCrop">
          <ac:chgData name="Trikha, Atul (PERATON) (NON-US)" userId="2f1855d0-b42a-4429-84ee-f9eab68c16f3" providerId="ADAL" clId="{02F1C625-4E27-4FCF-BAF0-8C7AA1E91216}" dt="2022-04-11T19:22:07.046" v="315" actId="14100"/>
          <ac:picMkLst>
            <pc:docMk/>
            <pc:sldMk cId="1186254027" sldId="397"/>
            <ac:picMk id="5" creationId="{95D0E699-8559-432B-8A04-BB9A78CA82C4}"/>
          </ac:picMkLst>
        </pc:picChg>
        <pc:picChg chg="add mod">
          <ac:chgData name="Trikha, Atul (PERATON) (NON-US)" userId="2f1855d0-b42a-4429-84ee-f9eab68c16f3" providerId="ADAL" clId="{02F1C625-4E27-4FCF-BAF0-8C7AA1E91216}" dt="2022-04-11T19:22:00.685" v="314" actId="1076"/>
          <ac:picMkLst>
            <pc:docMk/>
            <pc:sldMk cId="1186254027" sldId="397"/>
            <ac:picMk id="7" creationId="{0AB5B3E3-CEEC-4EC9-83FD-5120D1B97CA0}"/>
          </ac:picMkLst>
        </pc:picChg>
        <pc:picChg chg="add mod modCrop">
          <ac:chgData name="Trikha, Atul (PERATON) (NON-US)" userId="2f1855d0-b42a-4429-84ee-f9eab68c16f3" providerId="ADAL" clId="{02F1C625-4E27-4FCF-BAF0-8C7AA1E91216}" dt="2022-04-11T19:22:15.606" v="317" actId="14100"/>
          <ac:picMkLst>
            <pc:docMk/>
            <pc:sldMk cId="1186254027" sldId="397"/>
            <ac:picMk id="9" creationId="{0457E12E-9CB4-409A-B5A6-791FA3C522B8}"/>
          </ac:picMkLst>
        </pc:picChg>
      </pc:sldChg>
      <pc:sldChg chg="addSp delSp modSp add mod modAnim modNotes modNotesTx">
        <pc:chgData name="Trikha, Atul (PERATON) (NON-US)" userId="2f1855d0-b42a-4429-84ee-f9eab68c16f3" providerId="ADAL" clId="{02F1C625-4E27-4FCF-BAF0-8C7AA1E91216}" dt="2022-04-12T03:28:00.484" v="3331"/>
        <pc:sldMkLst>
          <pc:docMk/>
          <pc:sldMk cId="1793030147" sldId="398"/>
        </pc:sldMkLst>
        <pc:spChg chg="mod">
          <ac:chgData name="Trikha, Atul (PERATON) (NON-US)" userId="2f1855d0-b42a-4429-84ee-f9eab68c16f3" providerId="ADAL" clId="{02F1C625-4E27-4FCF-BAF0-8C7AA1E91216}" dt="2022-04-11T19:29:13.143" v="359"/>
          <ac:spMkLst>
            <pc:docMk/>
            <pc:sldMk cId="1793030147" sldId="398"/>
            <ac:spMk id="3" creationId="{F0FD66A2-BB9F-4DF3-89BC-336CC810319C}"/>
          </ac:spMkLst>
        </pc:spChg>
        <pc:spChg chg="add del mod">
          <ac:chgData name="Trikha, Atul (PERATON) (NON-US)" userId="2f1855d0-b42a-4429-84ee-f9eab68c16f3" providerId="ADAL" clId="{02F1C625-4E27-4FCF-BAF0-8C7AA1E91216}" dt="2022-04-11T19:40:07.409" v="368" actId="478"/>
          <ac:spMkLst>
            <pc:docMk/>
            <pc:sldMk cId="1793030147" sldId="398"/>
            <ac:spMk id="4" creationId="{CE214E4C-B8E4-48EB-8197-5D2536FD9B74}"/>
          </ac:spMkLst>
        </pc:spChg>
        <pc:spChg chg="del">
          <ac:chgData name="Trikha, Atul (PERATON) (NON-US)" userId="2f1855d0-b42a-4429-84ee-f9eab68c16f3" providerId="ADAL" clId="{02F1C625-4E27-4FCF-BAF0-8C7AA1E91216}" dt="2022-04-11T19:29:29.058" v="364" actId="478"/>
          <ac:spMkLst>
            <pc:docMk/>
            <pc:sldMk cId="1793030147" sldId="398"/>
            <ac:spMk id="11" creationId="{C815EBB0-A8E2-4EEC-AFE8-642815D66D69}"/>
          </ac:spMkLst>
        </pc:spChg>
        <pc:spChg chg="add mod">
          <ac:chgData name="Trikha, Atul (PERATON) (NON-US)" userId="2f1855d0-b42a-4429-84ee-f9eab68c16f3" providerId="ADAL" clId="{02F1C625-4E27-4FCF-BAF0-8C7AA1E91216}" dt="2022-04-12T03:23:59.950" v="3306" actId="20577"/>
          <ac:spMkLst>
            <pc:docMk/>
            <pc:sldMk cId="1793030147" sldId="398"/>
            <ac:spMk id="27" creationId="{8B665383-B6E3-4522-A8AC-E9A1DC762A78}"/>
          </ac:spMkLst>
        </pc:spChg>
        <pc:spChg chg="add del mod">
          <ac:chgData name="Trikha, Atul (PERATON) (NON-US)" userId="2f1855d0-b42a-4429-84ee-f9eab68c16f3" providerId="ADAL" clId="{02F1C625-4E27-4FCF-BAF0-8C7AA1E91216}" dt="2022-04-12T03:18:27.502" v="3283" actId="478"/>
          <ac:spMkLst>
            <pc:docMk/>
            <pc:sldMk cId="1793030147" sldId="398"/>
            <ac:spMk id="29" creationId="{EA9B6A9C-FA4E-48CF-9BD0-F46709AAC193}"/>
          </ac:spMkLst>
        </pc:spChg>
        <pc:spChg chg="add mod">
          <ac:chgData name="Trikha, Atul (PERATON) (NON-US)" userId="2f1855d0-b42a-4429-84ee-f9eab68c16f3" providerId="ADAL" clId="{02F1C625-4E27-4FCF-BAF0-8C7AA1E91216}" dt="2022-04-12T03:24:21.836" v="3308" actId="20577"/>
          <ac:spMkLst>
            <pc:docMk/>
            <pc:sldMk cId="1793030147" sldId="398"/>
            <ac:spMk id="31" creationId="{A526F272-5602-48DE-AA74-B07851A02D07}"/>
          </ac:spMkLst>
        </pc:spChg>
        <pc:spChg chg="add mod">
          <ac:chgData name="Trikha, Atul (PERATON) (NON-US)" userId="2f1855d0-b42a-4429-84ee-f9eab68c16f3" providerId="ADAL" clId="{02F1C625-4E27-4FCF-BAF0-8C7AA1E91216}" dt="2022-04-12T03:24:40.798" v="3311" actId="1076"/>
          <ac:spMkLst>
            <pc:docMk/>
            <pc:sldMk cId="1793030147" sldId="398"/>
            <ac:spMk id="33" creationId="{CDF63E6B-BA89-475A-A8A4-A930A21F670A}"/>
          </ac:spMkLst>
        </pc:spChg>
        <pc:spChg chg="add mod">
          <ac:chgData name="Trikha, Atul (PERATON) (NON-US)" userId="2f1855d0-b42a-4429-84ee-f9eab68c16f3" providerId="ADAL" clId="{02F1C625-4E27-4FCF-BAF0-8C7AA1E91216}" dt="2022-04-12T03:26:20.382" v="3320" actId="1076"/>
          <ac:spMkLst>
            <pc:docMk/>
            <pc:sldMk cId="1793030147" sldId="398"/>
            <ac:spMk id="35" creationId="{4FD47019-505B-4C4A-B4E3-BECDADA30033}"/>
          </ac:spMkLst>
        </pc:spChg>
        <pc:spChg chg="add mod">
          <ac:chgData name="Trikha, Atul (PERATON) (NON-US)" userId="2f1855d0-b42a-4429-84ee-f9eab68c16f3" providerId="ADAL" clId="{02F1C625-4E27-4FCF-BAF0-8C7AA1E91216}" dt="2022-04-12T03:27:48.814" v="3329" actId="1076"/>
          <ac:spMkLst>
            <pc:docMk/>
            <pc:sldMk cId="1793030147" sldId="398"/>
            <ac:spMk id="37" creationId="{5C77657E-B380-4FB3-A820-58D33F83F47F}"/>
          </ac:spMkLst>
        </pc:spChg>
        <pc:picChg chg="del">
          <ac:chgData name="Trikha, Atul (PERATON) (NON-US)" userId="2f1855d0-b42a-4429-84ee-f9eab68c16f3" providerId="ADAL" clId="{02F1C625-4E27-4FCF-BAF0-8C7AA1E91216}" dt="2022-04-11T19:29:16.322" v="360" actId="478"/>
          <ac:picMkLst>
            <pc:docMk/>
            <pc:sldMk cId="1793030147" sldId="398"/>
            <ac:picMk id="5" creationId="{95D0E699-8559-432B-8A04-BB9A78CA82C4}"/>
          </ac:picMkLst>
        </pc:picChg>
        <pc:picChg chg="del">
          <ac:chgData name="Trikha, Atul (PERATON) (NON-US)" userId="2f1855d0-b42a-4429-84ee-f9eab68c16f3" providerId="ADAL" clId="{02F1C625-4E27-4FCF-BAF0-8C7AA1E91216}" dt="2022-04-11T19:29:22.696" v="362" actId="478"/>
          <ac:picMkLst>
            <pc:docMk/>
            <pc:sldMk cId="1793030147" sldId="398"/>
            <ac:picMk id="7" creationId="{0AB5B3E3-CEEC-4EC9-83FD-5120D1B97CA0}"/>
          </ac:picMkLst>
        </pc:picChg>
        <pc:picChg chg="add del mod">
          <ac:chgData name="Trikha, Atul (PERATON) (NON-US)" userId="2f1855d0-b42a-4429-84ee-f9eab68c16f3" providerId="ADAL" clId="{02F1C625-4E27-4FCF-BAF0-8C7AA1E91216}" dt="2022-04-12T03:12:00.290" v="3233" actId="478"/>
          <ac:picMkLst>
            <pc:docMk/>
            <pc:sldMk cId="1793030147" sldId="398"/>
            <ac:picMk id="8" creationId="{2F143B90-594F-46DB-A8CB-381D15521225}"/>
          </ac:picMkLst>
        </pc:picChg>
        <pc:picChg chg="del">
          <ac:chgData name="Trikha, Atul (PERATON) (NON-US)" userId="2f1855d0-b42a-4429-84ee-f9eab68c16f3" providerId="ADAL" clId="{02F1C625-4E27-4FCF-BAF0-8C7AA1E91216}" dt="2022-04-11T19:29:20.057" v="361" actId="478"/>
          <ac:picMkLst>
            <pc:docMk/>
            <pc:sldMk cId="1793030147" sldId="398"/>
            <ac:picMk id="9" creationId="{0457E12E-9CB4-409A-B5A6-791FA3C522B8}"/>
          </ac:picMkLst>
        </pc:picChg>
        <pc:picChg chg="add mod">
          <ac:chgData name="Trikha, Atul (PERATON) (NON-US)" userId="2f1855d0-b42a-4429-84ee-f9eab68c16f3" providerId="ADAL" clId="{02F1C625-4E27-4FCF-BAF0-8C7AA1E91216}" dt="2022-04-12T03:15:54.242" v="3269" actId="1076"/>
          <ac:picMkLst>
            <pc:docMk/>
            <pc:sldMk cId="1793030147" sldId="398"/>
            <ac:picMk id="12" creationId="{1271C1C2-896F-4057-A541-9128889F65D7}"/>
          </ac:picMkLst>
        </pc:picChg>
        <pc:picChg chg="add del">
          <ac:chgData name="Trikha, Atul (PERATON) (NON-US)" userId="2f1855d0-b42a-4429-84ee-f9eab68c16f3" providerId="ADAL" clId="{02F1C625-4E27-4FCF-BAF0-8C7AA1E91216}" dt="2022-04-12T03:12:28.954" v="3238" actId="22"/>
          <ac:picMkLst>
            <pc:docMk/>
            <pc:sldMk cId="1793030147" sldId="398"/>
            <ac:picMk id="14" creationId="{320ED26D-B9F4-4BBA-B728-0E1E31E7B5AC}"/>
          </ac:picMkLst>
        </pc:picChg>
        <pc:picChg chg="add mod">
          <ac:chgData name="Trikha, Atul (PERATON) (NON-US)" userId="2f1855d0-b42a-4429-84ee-f9eab68c16f3" providerId="ADAL" clId="{02F1C625-4E27-4FCF-BAF0-8C7AA1E91216}" dt="2022-04-12T03:15:54.242" v="3269" actId="1076"/>
          <ac:picMkLst>
            <pc:docMk/>
            <pc:sldMk cId="1793030147" sldId="398"/>
            <ac:picMk id="16" creationId="{4ED8BAEC-9274-4EC6-BAC4-DBF0BE57F21A}"/>
          </ac:picMkLst>
        </pc:picChg>
        <pc:picChg chg="add del mod">
          <ac:chgData name="Trikha, Atul (PERATON) (NON-US)" userId="2f1855d0-b42a-4429-84ee-f9eab68c16f3" providerId="ADAL" clId="{02F1C625-4E27-4FCF-BAF0-8C7AA1E91216}" dt="2022-04-12T03:14:31.830" v="3256" actId="478"/>
          <ac:picMkLst>
            <pc:docMk/>
            <pc:sldMk cId="1793030147" sldId="398"/>
            <ac:picMk id="18" creationId="{4C225201-5338-4B59-9D8C-94E530A7CAD6}"/>
          </ac:picMkLst>
        </pc:picChg>
        <pc:picChg chg="add del mod">
          <ac:chgData name="Trikha, Atul (PERATON) (NON-US)" userId="2f1855d0-b42a-4429-84ee-f9eab68c16f3" providerId="ADAL" clId="{02F1C625-4E27-4FCF-BAF0-8C7AA1E91216}" dt="2022-04-12T03:14:29.343" v="3255" actId="478"/>
          <ac:picMkLst>
            <pc:docMk/>
            <pc:sldMk cId="1793030147" sldId="398"/>
            <ac:picMk id="20" creationId="{4C1EF06D-9D3D-4E2B-9475-DB200788E354}"/>
          </ac:picMkLst>
        </pc:picChg>
        <pc:picChg chg="add del mod">
          <ac:chgData name="Trikha, Atul (PERATON) (NON-US)" userId="2f1855d0-b42a-4429-84ee-f9eab68c16f3" providerId="ADAL" clId="{02F1C625-4E27-4FCF-BAF0-8C7AA1E91216}" dt="2022-04-12T03:14:27.091" v="3254" actId="478"/>
          <ac:picMkLst>
            <pc:docMk/>
            <pc:sldMk cId="1793030147" sldId="398"/>
            <ac:picMk id="22" creationId="{88FD5F8D-C6E3-4771-8880-C0C6652782E9}"/>
          </ac:picMkLst>
        </pc:picChg>
        <pc:picChg chg="add mod">
          <ac:chgData name="Trikha, Atul (PERATON) (NON-US)" userId="2f1855d0-b42a-4429-84ee-f9eab68c16f3" providerId="ADAL" clId="{02F1C625-4E27-4FCF-BAF0-8C7AA1E91216}" dt="2022-04-12T03:15:54.242" v="3269" actId="1076"/>
          <ac:picMkLst>
            <pc:docMk/>
            <pc:sldMk cId="1793030147" sldId="398"/>
            <ac:picMk id="23" creationId="{C28E5AEA-7247-4BA4-97EB-7D187540800B}"/>
          </ac:picMkLst>
        </pc:picChg>
        <pc:picChg chg="add mod">
          <ac:chgData name="Trikha, Atul (PERATON) (NON-US)" userId="2f1855d0-b42a-4429-84ee-f9eab68c16f3" providerId="ADAL" clId="{02F1C625-4E27-4FCF-BAF0-8C7AA1E91216}" dt="2022-04-12T03:15:54.242" v="3269" actId="1076"/>
          <ac:picMkLst>
            <pc:docMk/>
            <pc:sldMk cId="1793030147" sldId="398"/>
            <ac:picMk id="24" creationId="{DE563597-F2F7-4C89-BF67-5A904EA1A0BE}"/>
          </ac:picMkLst>
        </pc:picChg>
        <pc:picChg chg="add mod">
          <ac:chgData name="Trikha, Atul (PERATON) (NON-US)" userId="2f1855d0-b42a-4429-84ee-f9eab68c16f3" providerId="ADAL" clId="{02F1C625-4E27-4FCF-BAF0-8C7AA1E91216}" dt="2022-04-12T03:15:54.242" v="3269" actId="1076"/>
          <ac:picMkLst>
            <pc:docMk/>
            <pc:sldMk cId="1793030147" sldId="398"/>
            <ac:picMk id="25" creationId="{B5B36C1E-1ACE-4E95-B907-95A227395CB0}"/>
          </ac:picMkLst>
        </pc:picChg>
      </pc:sldChg>
      <pc:sldChg chg="addSp delSp modSp new mod modNotesTx">
        <pc:chgData name="Trikha, Atul (PERATON) (NON-US)" userId="2f1855d0-b42a-4429-84ee-f9eab68c16f3" providerId="ADAL" clId="{02F1C625-4E27-4FCF-BAF0-8C7AA1E91216}" dt="2022-04-11T20:03:02.452" v="1141" actId="1076"/>
        <pc:sldMkLst>
          <pc:docMk/>
          <pc:sldMk cId="3124494131" sldId="399"/>
        </pc:sldMkLst>
        <pc:spChg chg="del mod">
          <ac:chgData name="Trikha, Atul (PERATON) (NON-US)" userId="2f1855d0-b42a-4429-84ee-f9eab68c16f3" providerId="ADAL" clId="{02F1C625-4E27-4FCF-BAF0-8C7AA1E91216}" dt="2022-04-11T19:45:51.040" v="394" actId="478"/>
          <ac:spMkLst>
            <pc:docMk/>
            <pc:sldMk cId="3124494131" sldId="399"/>
            <ac:spMk id="2" creationId="{853406B9-A102-40B6-BB6F-07EFCC039ABD}"/>
          </ac:spMkLst>
        </pc:spChg>
        <pc:spChg chg="mod">
          <ac:chgData name="Trikha, Atul (PERATON) (NON-US)" userId="2f1855d0-b42a-4429-84ee-f9eab68c16f3" providerId="ADAL" clId="{02F1C625-4E27-4FCF-BAF0-8C7AA1E91216}" dt="2022-04-11T19:43:24.779" v="389"/>
          <ac:spMkLst>
            <pc:docMk/>
            <pc:sldMk cId="3124494131" sldId="399"/>
            <ac:spMk id="3" creationId="{8A072327-91F4-453F-BE2F-64BECFF48008}"/>
          </ac:spMkLst>
        </pc:spChg>
        <pc:spChg chg="mod">
          <ac:chgData name="Trikha, Atul (PERATON) (NON-US)" userId="2f1855d0-b42a-4429-84ee-f9eab68c16f3" providerId="ADAL" clId="{02F1C625-4E27-4FCF-BAF0-8C7AA1E91216}" dt="2022-04-11T19:45:41.180" v="391"/>
          <ac:spMkLst>
            <pc:docMk/>
            <pc:sldMk cId="3124494131" sldId="399"/>
            <ac:spMk id="5" creationId="{6FDA011C-2AD6-44D0-B0BF-A33DCB1C3298}"/>
          </ac:spMkLst>
        </pc:spChg>
        <pc:spChg chg="mod">
          <ac:chgData name="Trikha, Atul (PERATON) (NON-US)" userId="2f1855d0-b42a-4429-84ee-f9eab68c16f3" providerId="ADAL" clId="{02F1C625-4E27-4FCF-BAF0-8C7AA1E91216}" dt="2022-04-11T19:45:41.180" v="391"/>
          <ac:spMkLst>
            <pc:docMk/>
            <pc:sldMk cId="3124494131" sldId="399"/>
            <ac:spMk id="6" creationId="{511C27D9-A7BC-4963-AB7B-6F794AB49CCA}"/>
          </ac:spMkLst>
        </pc:spChg>
        <pc:spChg chg="mod">
          <ac:chgData name="Trikha, Atul (PERATON) (NON-US)" userId="2f1855d0-b42a-4429-84ee-f9eab68c16f3" providerId="ADAL" clId="{02F1C625-4E27-4FCF-BAF0-8C7AA1E91216}" dt="2022-04-11T19:58:01.675" v="1116" actId="14100"/>
          <ac:spMkLst>
            <pc:docMk/>
            <pc:sldMk cId="3124494131" sldId="399"/>
            <ac:spMk id="7" creationId="{5D5AED92-F27F-4AEA-98CE-66DCEDC6BB3B}"/>
          </ac:spMkLst>
        </pc:spChg>
        <pc:spChg chg="mod">
          <ac:chgData name="Trikha, Atul (PERATON) (NON-US)" userId="2f1855d0-b42a-4429-84ee-f9eab68c16f3" providerId="ADAL" clId="{02F1C625-4E27-4FCF-BAF0-8C7AA1E91216}" dt="2022-04-11T19:45:41.180" v="391"/>
          <ac:spMkLst>
            <pc:docMk/>
            <pc:sldMk cId="3124494131" sldId="399"/>
            <ac:spMk id="8" creationId="{99E26A87-F4DC-46AF-B81A-F2407AF31928}"/>
          </ac:spMkLst>
        </pc:spChg>
        <pc:spChg chg="add del mod">
          <ac:chgData name="Trikha, Atul (PERATON) (NON-US)" userId="2f1855d0-b42a-4429-84ee-f9eab68c16f3" providerId="ADAL" clId="{02F1C625-4E27-4FCF-BAF0-8C7AA1E91216}" dt="2022-04-11T19:59:21.297" v="1130" actId="478"/>
          <ac:spMkLst>
            <pc:docMk/>
            <pc:sldMk cId="3124494131" sldId="399"/>
            <ac:spMk id="9" creationId="{26153C39-407B-4464-8435-6178E8FECA6C}"/>
          </ac:spMkLst>
        </pc:spChg>
        <pc:spChg chg="mod">
          <ac:chgData name="Trikha, Atul (PERATON) (NON-US)" userId="2f1855d0-b42a-4429-84ee-f9eab68c16f3" providerId="ADAL" clId="{02F1C625-4E27-4FCF-BAF0-8C7AA1E91216}" dt="2022-04-11T19:45:41.180" v="391"/>
          <ac:spMkLst>
            <pc:docMk/>
            <pc:sldMk cId="3124494131" sldId="399"/>
            <ac:spMk id="12" creationId="{161099A7-68E3-4A3A-8F7B-4E59129F3956}"/>
          </ac:spMkLst>
        </pc:spChg>
        <pc:spChg chg="mod">
          <ac:chgData name="Trikha, Atul (PERATON) (NON-US)" userId="2f1855d0-b42a-4429-84ee-f9eab68c16f3" providerId="ADAL" clId="{02F1C625-4E27-4FCF-BAF0-8C7AA1E91216}" dt="2022-04-11T19:45:41.180" v="391"/>
          <ac:spMkLst>
            <pc:docMk/>
            <pc:sldMk cId="3124494131" sldId="399"/>
            <ac:spMk id="13" creationId="{1F8EB7E3-8242-4E48-ABC8-6B4FC8827CEF}"/>
          </ac:spMkLst>
        </pc:spChg>
        <pc:spChg chg="mod">
          <ac:chgData name="Trikha, Atul (PERATON) (NON-US)" userId="2f1855d0-b42a-4429-84ee-f9eab68c16f3" providerId="ADAL" clId="{02F1C625-4E27-4FCF-BAF0-8C7AA1E91216}" dt="2022-04-11T19:45:41.180" v="391"/>
          <ac:spMkLst>
            <pc:docMk/>
            <pc:sldMk cId="3124494131" sldId="399"/>
            <ac:spMk id="14" creationId="{37FB0DFA-E5FA-4105-869B-9956C9A4E237}"/>
          </ac:spMkLst>
        </pc:spChg>
        <pc:spChg chg="mod">
          <ac:chgData name="Trikha, Atul (PERATON) (NON-US)" userId="2f1855d0-b42a-4429-84ee-f9eab68c16f3" providerId="ADAL" clId="{02F1C625-4E27-4FCF-BAF0-8C7AA1E91216}" dt="2022-04-11T19:45:41.180" v="391"/>
          <ac:spMkLst>
            <pc:docMk/>
            <pc:sldMk cId="3124494131" sldId="399"/>
            <ac:spMk id="15" creationId="{17A94186-8659-4914-9281-EFE190277DD3}"/>
          </ac:spMkLst>
        </pc:spChg>
        <pc:spChg chg="mod">
          <ac:chgData name="Trikha, Atul (PERATON) (NON-US)" userId="2f1855d0-b42a-4429-84ee-f9eab68c16f3" providerId="ADAL" clId="{02F1C625-4E27-4FCF-BAF0-8C7AA1E91216}" dt="2022-04-11T19:45:41.180" v="391"/>
          <ac:spMkLst>
            <pc:docMk/>
            <pc:sldMk cId="3124494131" sldId="399"/>
            <ac:spMk id="16" creationId="{BAD5A833-B01D-4010-B15D-D893CA4BF2DF}"/>
          </ac:spMkLst>
        </pc:spChg>
        <pc:spChg chg="mod">
          <ac:chgData name="Trikha, Atul (PERATON) (NON-US)" userId="2f1855d0-b42a-4429-84ee-f9eab68c16f3" providerId="ADAL" clId="{02F1C625-4E27-4FCF-BAF0-8C7AA1E91216}" dt="2022-04-11T19:45:41.180" v="391"/>
          <ac:spMkLst>
            <pc:docMk/>
            <pc:sldMk cId="3124494131" sldId="399"/>
            <ac:spMk id="17" creationId="{C67388F9-B447-4CD3-8E82-97CA2585D48E}"/>
          </ac:spMkLst>
        </pc:spChg>
        <pc:spChg chg="mod">
          <ac:chgData name="Trikha, Atul (PERATON) (NON-US)" userId="2f1855d0-b42a-4429-84ee-f9eab68c16f3" providerId="ADAL" clId="{02F1C625-4E27-4FCF-BAF0-8C7AA1E91216}" dt="2022-04-11T19:45:41.180" v="391"/>
          <ac:spMkLst>
            <pc:docMk/>
            <pc:sldMk cId="3124494131" sldId="399"/>
            <ac:spMk id="18" creationId="{F7E0885C-3D1A-4C0E-8501-07E85391A7BF}"/>
          </ac:spMkLst>
        </pc:spChg>
        <pc:spChg chg="mod">
          <ac:chgData name="Trikha, Atul (PERATON) (NON-US)" userId="2f1855d0-b42a-4429-84ee-f9eab68c16f3" providerId="ADAL" clId="{02F1C625-4E27-4FCF-BAF0-8C7AA1E91216}" dt="2022-04-11T19:45:41.180" v="391"/>
          <ac:spMkLst>
            <pc:docMk/>
            <pc:sldMk cId="3124494131" sldId="399"/>
            <ac:spMk id="19" creationId="{5068C82E-42C8-4BC5-A15B-AE2C998A43AA}"/>
          </ac:spMkLst>
        </pc:spChg>
        <pc:spChg chg="add del mod">
          <ac:chgData name="Trikha, Atul (PERATON) (NON-US)" userId="2f1855d0-b42a-4429-84ee-f9eab68c16f3" providerId="ADAL" clId="{02F1C625-4E27-4FCF-BAF0-8C7AA1E91216}" dt="2022-04-11T19:59:21.297" v="1130" actId="478"/>
          <ac:spMkLst>
            <pc:docMk/>
            <pc:sldMk cId="3124494131" sldId="399"/>
            <ac:spMk id="20" creationId="{393D8312-67A9-4926-B0B0-40CC3E745011}"/>
          </ac:spMkLst>
        </pc:spChg>
        <pc:spChg chg="mod">
          <ac:chgData name="Trikha, Atul (PERATON) (NON-US)" userId="2f1855d0-b42a-4429-84ee-f9eab68c16f3" providerId="ADAL" clId="{02F1C625-4E27-4FCF-BAF0-8C7AA1E91216}" dt="2022-04-11T19:45:41.180" v="391"/>
          <ac:spMkLst>
            <pc:docMk/>
            <pc:sldMk cId="3124494131" sldId="399"/>
            <ac:spMk id="22" creationId="{F306A938-F534-4B8E-8804-1E6E719159E9}"/>
          </ac:spMkLst>
        </pc:spChg>
        <pc:spChg chg="mod">
          <ac:chgData name="Trikha, Atul (PERATON) (NON-US)" userId="2f1855d0-b42a-4429-84ee-f9eab68c16f3" providerId="ADAL" clId="{02F1C625-4E27-4FCF-BAF0-8C7AA1E91216}" dt="2022-04-11T19:45:41.180" v="391"/>
          <ac:spMkLst>
            <pc:docMk/>
            <pc:sldMk cId="3124494131" sldId="399"/>
            <ac:spMk id="23" creationId="{18783E77-B43B-4D6E-8045-FB0B79134572}"/>
          </ac:spMkLst>
        </pc:spChg>
        <pc:spChg chg="add del mod">
          <ac:chgData name="Trikha, Atul (PERATON) (NON-US)" userId="2f1855d0-b42a-4429-84ee-f9eab68c16f3" providerId="ADAL" clId="{02F1C625-4E27-4FCF-BAF0-8C7AA1E91216}" dt="2022-04-11T19:59:21.297" v="1130" actId="478"/>
          <ac:spMkLst>
            <pc:docMk/>
            <pc:sldMk cId="3124494131" sldId="399"/>
            <ac:spMk id="24" creationId="{0B72CEEE-AA0B-4FAE-A071-75CB95883538}"/>
          </ac:spMkLst>
        </pc:spChg>
        <pc:spChg chg="mod">
          <ac:chgData name="Trikha, Atul (PERATON) (NON-US)" userId="2f1855d0-b42a-4429-84ee-f9eab68c16f3" providerId="ADAL" clId="{02F1C625-4E27-4FCF-BAF0-8C7AA1E91216}" dt="2022-04-11T19:45:41.180" v="391"/>
          <ac:spMkLst>
            <pc:docMk/>
            <pc:sldMk cId="3124494131" sldId="399"/>
            <ac:spMk id="26" creationId="{8271F9EE-5C18-4512-8904-B947FE981B06}"/>
          </ac:spMkLst>
        </pc:spChg>
        <pc:spChg chg="mod">
          <ac:chgData name="Trikha, Atul (PERATON) (NON-US)" userId="2f1855d0-b42a-4429-84ee-f9eab68c16f3" providerId="ADAL" clId="{02F1C625-4E27-4FCF-BAF0-8C7AA1E91216}" dt="2022-04-11T19:45:41.180" v="391"/>
          <ac:spMkLst>
            <pc:docMk/>
            <pc:sldMk cId="3124494131" sldId="399"/>
            <ac:spMk id="27" creationId="{624253F0-EE1C-4602-B15C-EEE26005632E}"/>
          </ac:spMkLst>
        </pc:spChg>
        <pc:spChg chg="add del mod">
          <ac:chgData name="Trikha, Atul (PERATON) (NON-US)" userId="2f1855d0-b42a-4429-84ee-f9eab68c16f3" providerId="ADAL" clId="{02F1C625-4E27-4FCF-BAF0-8C7AA1E91216}" dt="2022-04-11T19:59:21.297" v="1130" actId="478"/>
          <ac:spMkLst>
            <pc:docMk/>
            <pc:sldMk cId="3124494131" sldId="399"/>
            <ac:spMk id="28" creationId="{6E7D74AA-161D-4E24-BC02-14E10DAF3602}"/>
          </ac:spMkLst>
        </pc:spChg>
        <pc:spChg chg="add del mod">
          <ac:chgData name="Trikha, Atul (PERATON) (NON-US)" userId="2f1855d0-b42a-4429-84ee-f9eab68c16f3" providerId="ADAL" clId="{02F1C625-4E27-4FCF-BAF0-8C7AA1E91216}" dt="2022-04-11T19:59:21.297" v="1130" actId="478"/>
          <ac:spMkLst>
            <pc:docMk/>
            <pc:sldMk cId="3124494131" sldId="399"/>
            <ac:spMk id="29" creationId="{EB70C420-AFD7-486D-9D2A-373A08950AFD}"/>
          </ac:spMkLst>
        </pc:spChg>
        <pc:spChg chg="mod">
          <ac:chgData name="Trikha, Atul (PERATON) (NON-US)" userId="2f1855d0-b42a-4429-84ee-f9eab68c16f3" providerId="ADAL" clId="{02F1C625-4E27-4FCF-BAF0-8C7AA1E91216}" dt="2022-04-11T19:45:41.180" v="391"/>
          <ac:spMkLst>
            <pc:docMk/>
            <pc:sldMk cId="3124494131" sldId="399"/>
            <ac:spMk id="31" creationId="{26CB1687-1E10-4806-AFC0-3812C9281BA2}"/>
          </ac:spMkLst>
        </pc:spChg>
        <pc:spChg chg="mod">
          <ac:chgData name="Trikha, Atul (PERATON) (NON-US)" userId="2f1855d0-b42a-4429-84ee-f9eab68c16f3" providerId="ADAL" clId="{02F1C625-4E27-4FCF-BAF0-8C7AA1E91216}" dt="2022-04-11T19:45:41.180" v="391"/>
          <ac:spMkLst>
            <pc:docMk/>
            <pc:sldMk cId="3124494131" sldId="399"/>
            <ac:spMk id="32" creationId="{533A0D40-D2AC-402F-BAEC-768787C3C664}"/>
          </ac:spMkLst>
        </pc:spChg>
        <pc:spChg chg="mod">
          <ac:chgData name="Trikha, Atul (PERATON) (NON-US)" userId="2f1855d0-b42a-4429-84ee-f9eab68c16f3" providerId="ADAL" clId="{02F1C625-4E27-4FCF-BAF0-8C7AA1E91216}" dt="2022-04-11T19:59:08.441" v="1128" actId="14100"/>
          <ac:spMkLst>
            <pc:docMk/>
            <pc:sldMk cId="3124494131" sldId="399"/>
            <ac:spMk id="33" creationId="{4CF661DB-4E8C-47C7-8226-E0FE688EE092}"/>
          </ac:spMkLst>
        </pc:spChg>
        <pc:spChg chg="mod">
          <ac:chgData name="Trikha, Atul (PERATON) (NON-US)" userId="2f1855d0-b42a-4429-84ee-f9eab68c16f3" providerId="ADAL" clId="{02F1C625-4E27-4FCF-BAF0-8C7AA1E91216}" dt="2022-04-11T19:45:41.180" v="391"/>
          <ac:spMkLst>
            <pc:docMk/>
            <pc:sldMk cId="3124494131" sldId="399"/>
            <ac:spMk id="34" creationId="{82B6E480-1CF1-4C7C-9C49-2AF3617968D1}"/>
          </ac:spMkLst>
        </pc:spChg>
        <pc:spChg chg="add del mod">
          <ac:chgData name="Trikha, Atul (PERATON) (NON-US)" userId="2f1855d0-b42a-4429-84ee-f9eab68c16f3" providerId="ADAL" clId="{02F1C625-4E27-4FCF-BAF0-8C7AA1E91216}" dt="2022-04-11T19:59:21.297" v="1130" actId="478"/>
          <ac:spMkLst>
            <pc:docMk/>
            <pc:sldMk cId="3124494131" sldId="399"/>
            <ac:spMk id="35" creationId="{E48206F6-3AD4-45D1-AA32-DDE4087047E9}"/>
          </ac:spMkLst>
        </pc:spChg>
        <pc:spChg chg="mod">
          <ac:chgData name="Trikha, Atul (PERATON) (NON-US)" userId="2f1855d0-b42a-4429-84ee-f9eab68c16f3" providerId="ADAL" clId="{02F1C625-4E27-4FCF-BAF0-8C7AA1E91216}" dt="2022-04-11T19:45:41.180" v="391"/>
          <ac:spMkLst>
            <pc:docMk/>
            <pc:sldMk cId="3124494131" sldId="399"/>
            <ac:spMk id="38" creationId="{C156FFF8-3904-4A24-825E-A8DA596852E5}"/>
          </ac:spMkLst>
        </pc:spChg>
        <pc:spChg chg="mod">
          <ac:chgData name="Trikha, Atul (PERATON) (NON-US)" userId="2f1855d0-b42a-4429-84ee-f9eab68c16f3" providerId="ADAL" clId="{02F1C625-4E27-4FCF-BAF0-8C7AA1E91216}" dt="2022-04-11T19:45:41.180" v="391"/>
          <ac:spMkLst>
            <pc:docMk/>
            <pc:sldMk cId="3124494131" sldId="399"/>
            <ac:spMk id="39" creationId="{EFA63687-B5F2-4614-B333-8D1235632D51}"/>
          </ac:spMkLst>
        </pc:spChg>
        <pc:spChg chg="mod">
          <ac:chgData name="Trikha, Atul (PERATON) (NON-US)" userId="2f1855d0-b42a-4429-84ee-f9eab68c16f3" providerId="ADAL" clId="{02F1C625-4E27-4FCF-BAF0-8C7AA1E91216}" dt="2022-04-11T19:45:41.180" v="391"/>
          <ac:spMkLst>
            <pc:docMk/>
            <pc:sldMk cId="3124494131" sldId="399"/>
            <ac:spMk id="40" creationId="{4265A143-520C-4F9A-B5EC-F8187A4387AC}"/>
          </ac:spMkLst>
        </pc:spChg>
        <pc:spChg chg="mod">
          <ac:chgData name="Trikha, Atul (PERATON) (NON-US)" userId="2f1855d0-b42a-4429-84ee-f9eab68c16f3" providerId="ADAL" clId="{02F1C625-4E27-4FCF-BAF0-8C7AA1E91216}" dt="2022-04-11T19:45:41.180" v="391"/>
          <ac:spMkLst>
            <pc:docMk/>
            <pc:sldMk cId="3124494131" sldId="399"/>
            <ac:spMk id="41" creationId="{D7002703-D3D8-4945-AB66-F8E8AAD47E01}"/>
          </ac:spMkLst>
        </pc:spChg>
        <pc:spChg chg="add del mod">
          <ac:chgData name="Trikha, Atul (PERATON) (NON-US)" userId="2f1855d0-b42a-4429-84ee-f9eab68c16f3" providerId="ADAL" clId="{02F1C625-4E27-4FCF-BAF0-8C7AA1E91216}" dt="2022-04-11T19:59:21.297" v="1130" actId="478"/>
          <ac:spMkLst>
            <pc:docMk/>
            <pc:sldMk cId="3124494131" sldId="399"/>
            <ac:spMk id="42" creationId="{5E69641E-7657-4450-990D-9FAA3CBC6E3B}"/>
          </ac:spMkLst>
        </pc:spChg>
        <pc:spChg chg="mod">
          <ac:chgData name="Trikha, Atul (PERATON) (NON-US)" userId="2f1855d0-b42a-4429-84ee-f9eab68c16f3" providerId="ADAL" clId="{02F1C625-4E27-4FCF-BAF0-8C7AA1E91216}" dt="2022-04-11T19:45:41.180" v="391"/>
          <ac:spMkLst>
            <pc:docMk/>
            <pc:sldMk cId="3124494131" sldId="399"/>
            <ac:spMk id="45" creationId="{F0F33A25-D5F9-4512-A550-56BA39457D3D}"/>
          </ac:spMkLst>
        </pc:spChg>
        <pc:spChg chg="mod">
          <ac:chgData name="Trikha, Atul (PERATON) (NON-US)" userId="2f1855d0-b42a-4429-84ee-f9eab68c16f3" providerId="ADAL" clId="{02F1C625-4E27-4FCF-BAF0-8C7AA1E91216}" dt="2022-04-11T19:45:41.180" v="391"/>
          <ac:spMkLst>
            <pc:docMk/>
            <pc:sldMk cId="3124494131" sldId="399"/>
            <ac:spMk id="46" creationId="{35E473C3-C1E1-422B-B321-A9A60DF4CBCE}"/>
          </ac:spMkLst>
        </pc:spChg>
        <pc:spChg chg="mod">
          <ac:chgData name="Trikha, Atul (PERATON) (NON-US)" userId="2f1855d0-b42a-4429-84ee-f9eab68c16f3" providerId="ADAL" clId="{02F1C625-4E27-4FCF-BAF0-8C7AA1E91216}" dt="2022-04-11T19:45:41.180" v="391"/>
          <ac:spMkLst>
            <pc:docMk/>
            <pc:sldMk cId="3124494131" sldId="399"/>
            <ac:spMk id="47" creationId="{C5E8A290-6F41-46B4-A4AD-5008AB325DBC}"/>
          </ac:spMkLst>
        </pc:spChg>
        <pc:spChg chg="mod">
          <ac:chgData name="Trikha, Atul (PERATON) (NON-US)" userId="2f1855d0-b42a-4429-84ee-f9eab68c16f3" providerId="ADAL" clId="{02F1C625-4E27-4FCF-BAF0-8C7AA1E91216}" dt="2022-04-11T19:45:41.180" v="391"/>
          <ac:spMkLst>
            <pc:docMk/>
            <pc:sldMk cId="3124494131" sldId="399"/>
            <ac:spMk id="48" creationId="{FE281420-383D-4DC2-9D83-3D0948936136}"/>
          </ac:spMkLst>
        </pc:spChg>
        <pc:spChg chg="mod">
          <ac:chgData name="Trikha, Atul (PERATON) (NON-US)" userId="2f1855d0-b42a-4429-84ee-f9eab68c16f3" providerId="ADAL" clId="{02F1C625-4E27-4FCF-BAF0-8C7AA1E91216}" dt="2022-04-11T19:45:41.180" v="391"/>
          <ac:spMkLst>
            <pc:docMk/>
            <pc:sldMk cId="3124494131" sldId="399"/>
            <ac:spMk id="49" creationId="{5DCA30CB-B4B7-40A3-B4FF-BEA6F651BA68}"/>
          </ac:spMkLst>
        </pc:spChg>
        <pc:spChg chg="mod">
          <ac:chgData name="Trikha, Atul (PERATON) (NON-US)" userId="2f1855d0-b42a-4429-84ee-f9eab68c16f3" providerId="ADAL" clId="{02F1C625-4E27-4FCF-BAF0-8C7AA1E91216}" dt="2022-04-11T19:45:41.180" v="391"/>
          <ac:spMkLst>
            <pc:docMk/>
            <pc:sldMk cId="3124494131" sldId="399"/>
            <ac:spMk id="50" creationId="{2001B59C-5CC1-421C-B718-19C53243FA67}"/>
          </ac:spMkLst>
        </pc:spChg>
        <pc:spChg chg="add del mod">
          <ac:chgData name="Trikha, Atul (PERATON) (NON-US)" userId="2f1855d0-b42a-4429-84ee-f9eab68c16f3" providerId="ADAL" clId="{02F1C625-4E27-4FCF-BAF0-8C7AA1E91216}" dt="2022-04-11T19:59:21.297" v="1130" actId="478"/>
          <ac:spMkLst>
            <pc:docMk/>
            <pc:sldMk cId="3124494131" sldId="399"/>
            <ac:spMk id="51" creationId="{B76CF227-2ABA-4F78-BAE0-28D27BE9F73F}"/>
          </ac:spMkLst>
        </pc:spChg>
        <pc:grpChg chg="add del mod">
          <ac:chgData name="Trikha, Atul (PERATON) (NON-US)" userId="2f1855d0-b42a-4429-84ee-f9eab68c16f3" providerId="ADAL" clId="{02F1C625-4E27-4FCF-BAF0-8C7AA1E91216}" dt="2022-04-11T19:59:21.297" v="1130" actId="478"/>
          <ac:grpSpMkLst>
            <pc:docMk/>
            <pc:sldMk cId="3124494131" sldId="399"/>
            <ac:grpSpMk id="4" creationId="{C8769357-1770-4564-BCED-864CA37D11B0}"/>
          </ac:grpSpMkLst>
        </pc:grpChg>
        <pc:grpChg chg="add del mod">
          <ac:chgData name="Trikha, Atul (PERATON) (NON-US)" userId="2f1855d0-b42a-4429-84ee-f9eab68c16f3" providerId="ADAL" clId="{02F1C625-4E27-4FCF-BAF0-8C7AA1E91216}" dt="2022-04-11T19:59:21.297" v="1130" actId="478"/>
          <ac:grpSpMkLst>
            <pc:docMk/>
            <pc:sldMk cId="3124494131" sldId="399"/>
            <ac:grpSpMk id="10" creationId="{E847EFC9-1002-4B4E-A244-C420A4ED0038}"/>
          </ac:grpSpMkLst>
        </pc:grpChg>
        <pc:grpChg chg="add del mod">
          <ac:chgData name="Trikha, Atul (PERATON) (NON-US)" userId="2f1855d0-b42a-4429-84ee-f9eab68c16f3" providerId="ADAL" clId="{02F1C625-4E27-4FCF-BAF0-8C7AA1E91216}" dt="2022-04-11T19:59:21.297" v="1130" actId="478"/>
          <ac:grpSpMkLst>
            <pc:docMk/>
            <pc:sldMk cId="3124494131" sldId="399"/>
            <ac:grpSpMk id="21" creationId="{0F1F0FA7-1965-4063-A337-AC0D681A5025}"/>
          </ac:grpSpMkLst>
        </pc:grpChg>
        <pc:grpChg chg="add del mod">
          <ac:chgData name="Trikha, Atul (PERATON) (NON-US)" userId="2f1855d0-b42a-4429-84ee-f9eab68c16f3" providerId="ADAL" clId="{02F1C625-4E27-4FCF-BAF0-8C7AA1E91216}" dt="2022-04-11T19:59:21.297" v="1130" actId="478"/>
          <ac:grpSpMkLst>
            <pc:docMk/>
            <pc:sldMk cId="3124494131" sldId="399"/>
            <ac:grpSpMk id="25" creationId="{DC1ABB5D-9B9D-454F-A18A-2B0CA73867F2}"/>
          </ac:grpSpMkLst>
        </pc:grpChg>
        <pc:grpChg chg="add del mod">
          <ac:chgData name="Trikha, Atul (PERATON) (NON-US)" userId="2f1855d0-b42a-4429-84ee-f9eab68c16f3" providerId="ADAL" clId="{02F1C625-4E27-4FCF-BAF0-8C7AA1E91216}" dt="2022-04-11T19:59:21.297" v="1130" actId="478"/>
          <ac:grpSpMkLst>
            <pc:docMk/>
            <pc:sldMk cId="3124494131" sldId="399"/>
            <ac:grpSpMk id="30" creationId="{8B68888D-94E8-4E5F-93AE-AD5B30E7807A}"/>
          </ac:grpSpMkLst>
        </pc:grpChg>
        <pc:grpChg chg="add del mod">
          <ac:chgData name="Trikha, Atul (PERATON) (NON-US)" userId="2f1855d0-b42a-4429-84ee-f9eab68c16f3" providerId="ADAL" clId="{02F1C625-4E27-4FCF-BAF0-8C7AA1E91216}" dt="2022-04-11T19:59:21.297" v="1130" actId="478"/>
          <ac:grpSpMkLst>
            <pc:docMk/>
            <pc:sldMk cId="3124494131" sldId="399"/>
            <ac:grpSpMk id="36" creationId="{8B1C9713-22BA-4F1B-9A6F-81D7D24CDD41}"/>
          </ac:grpSpMkLst>
        </pc:grpChg>
        <pc:grpChg chg="add del mod">
          <ac:chgData name="Trikha, Atul (PERATON) (NON-US)" userId="2f1855d0-b42a-4429-84ee-f9eab68c16f3" providerId="ADAL" clId="{02F1C625-4E27-4FCF-BAF0-8C7AA1E91216}" dt="2022-04-11T19:59:21.297" v="1130" actId="478"/>
          <ac:grpSpMkLst>
            <pc:docMk/>
            <pc:sldMk cId="3124494131" sldId="399"/>
            <ac:grpSpMk id="43" creationId="{A42555FF-2266-4ED3-BD4B-AA36B9109706}"/>
          </ac:grpSpMkLst>
        </pc:grpChg>
        <pc:picChg chg="mod">
          <ac:chgData name="Trikha, Atul (PERATON) (NON-US)" userId="2f1855d0-b42a-4429-84ee-f9eab68c16f3" providerId="ADAL" clId="{02F1C625-4E27-4FCF-BAF0-8C7AA1E91216}" dt="2022-04-11T19:45:41.180" v="391"/>
          <ac:picMkLst>
            <pc:docMk/>
            <pc:sldMk cId="3124494131" sldId="399"/>
            <ac:picMk id="11" creationId="{EDCD7F1E-A1EC-4467-B2F8-03C54C87B430}"/>
          </ac:picMkLst>
        </pc:picChg>
        <pc:picChg chg="mod">
          <ac:chgData name="Trikha, Atul (PERATON) (NON-US)" userId="2f1855d0-b42a-4429-84ee-f9eab68c16f3" providerId="ADAL" clId="{02F1C625-4E27-4FCF-BAF0-8C7AA1E91216}" dt="2022-04-11T19:45:41.180" v="391"/>
          <ac:picMkLst>
            <pc:docMk/>
            <pc:sldMk cId="3124494131" sldId="399"/>
            <ac:picMk id="37" creationId="{E2AF71CB-3197-4261-9DC3-10AF8756A13C}"/>
          </ac:picMkLst>
        </pc:picChg>
        <pc:picChg chg="mod">
          <ac:chgData name="Trikha, Atul (PERATON) (NON-US)" userId="2f1855d0-b42a-4429-84ee-f9eab68c16f3" providerId="ADAL" clId="{02F1C625-4E27-4FCF-BAF0-8C7AA1E91216}" dt="2022-04-11T19:45:41.180" v="391"/>
          <ac:picMkLst>
            <pc:docMk/>
            <pc:sldMk cId="3124494131" sldId="399"/>
            <ac:picMk id="44" creationId="{0F339880-9357-43BA-AC36-B5BBADC4BA6A}"/>
          </ac:picMkLst>
        </pc:picChg>
        <pc:picChg chg="add del mod">
          <ac:chgData name="Trikha, Atul (PERATON) (NON-US)" userId="2f1855d0-b42a-4429-84ee-f9eab68c16f3" providerId="ADAL" clId="{02F1C625-4E27-4FCF-BAF0-8C7AA1E91216}" dt="2022-04-11T19:59:21.297" v="1130" actId="478"/>
          <ac:picMkLst>
            <pc:docMk/>
            <pc:sldMk cId="3124494131" sldId="399"/>
            <ac:picMk id="52" creationId="{06A09F3F-964F-4B78-9BC8-E2C97BFE39FF}"/>
          </ac:picMkLst>
        </pc:picChg>
        <pc:picChg chg="add del mod">
          <ac:chgData name="Trikha, Atul (PERATON) (NON-US)" userId="2f1855d0-b42a-4429-84ee-f9eab68c16f3" providerId="ADAL" clId="{02F1C625-4E27-4FCF-BAF0-8C7AA1E91216}" dt="2022-04-11T20:00:18.370" v="1136" actId="22"/>
          <ac:picMkLst>
            <pc:docMk/>
            <pc:sldMk cId="3124494131" sldId="399"/>
            <ac:picMk id="54" creationId="{7808F7F9-4D44-4675-AB2E-6AB0B6A5DD01}"/>
          </ac:picMkLst>
        </pc:picChg>
        <pc:picChg chg="add mod">
          <ac:chgData name="Trikha, Atul (PERATON) (NON-US)" userId="2f1855d0-b42a-4429-84ee-f9eab68c16f3" providerId="ADAL" clId="{02F1C625-4E27-4FCF-BAF0-8C7AA1E91216}" dt="2022-04-11T20:03:02.452" v="1141" actId="1076"/>
          <ac:picMkLst>
            <pc:docMk/>
            <pc:sldMk cId="3124494131" sldId="399"/>
            <ac:picMk id="56" creationId="{32E80F64-3658-4021-8BBA-F46D41C2E109}"/>
          </ac:picMkLst>
        </pc:picChg>
      </pc:sldChg>
      <pc:sldChg chg="addSp delSp modSp new mod modNotesTx">
        <pc:chgData name="Trikha, Atul (PERATON) (NON-US)" userId="2f1855d0-b42a-4429-84ee-f9eab68c16f3" providerId="ADAL" clId="{02F1C625-4E27-4FCF-BAF0-8C7AA1E91216}" dt="2022-04-11T22:50:59.437" v="1897" actId="1036"/>
        <pc:sldMkLst>
          <pc:docMk/>
          <pc:sldMk cId="2166611255" sldId="400"/>
        </pc:sldMkLst>
        <pc:spChg chg="del">
          <ac:chgData name="Trikha, Atul (PERATON) (NON-US)" userId="2f1855d0-b42a-4429-84ee-f9eab68c16f3" providerId="ADAL" clId="{02F1C625-4E27-4FCF-BAF0-8C7AA1E91216}" dt="2022-04-11T22:39:23.001" v="1209" actId="22"/>
          <ac:spMkLst>
            <pc:docMk/>
            <pc:sldMk cId="2166611255" sldId="400"/>
            <ac:spMk id="2" creationId="{4A452011-F270-4D21-8BAE-BE347C77005F}"/>
          </ac:spMkLst>
        </pc:spChg>
        <pc:spChg chg="mod">
          <ac:chgData name="Trikha, Atul (PERATON) (NON-US)" userId="2f1855d0-b42a-4429-84ee-f9eab68c16f3" providerId="ADAL" clId="{02F1C625-4E27-4FCF-BAF0-8C7AA1E91216}" dt="2022-04-11T22:50:53.663" v="1888" actId="1076"/>
          <ac:spMkLst>
            <pc:docMk/>
            <pc:sldMk cId="2166611255" sldId="400"/>
            <ac:spMk id="3" creationId="{EBAA1248-1DD9-4029-9EAD-B85C5F74BA35}"/>
          </ac:spMkLst>
        </pc:spChg>
        <pc:picChg chg="add mod ord">
          <ac:chgData name="Trikha, Atul (PERATON) (NON-US)" userId="2f1855d0-b42a-4429-84ee-f9eab68c16f3" providerId="ADAL" clId="{02F1C625-4E27-4FCF-BAF0-8C7AA1E91216}" dt="2022-04-11T22:50:59.437" v="1897" actId="1036"/>
          <ac:picMkLst>
            <pc:docMk/>
            <pc:sldMk cId="2166611255" sldId="400"/>
            <ac:picMk id="5" creationId="{359422C0-5A7A-465B-8254-68293939BB91}"/>
          </ac:picMkLst>
        </pc:picChg>
        <pc:picChg chg="add mod">
          <ac:chgData name="Trikha, Atul (PERATON) (NON-US)" userId="2f1855d0-b42a-4429-84ee-f9eab68c16f3" providerId="ADAL" clId="{02F1C625-4E27-4FCF-BAF0-8C7AA1E91216}" dt="2022-04-11T22:50:59.437" v="1897" actId="1036"/>
          <ac:picMkLst>
            <pc:docMk/>
            <pc:sldMk cId="2166611255" sldId="400"/>
            <ac:picMk id="7" creationId="{5E339905-17BA-485B-BF80-BE0CCF696D4D}"/>
          </ac:picMkLst>
        </pc:picChg>
        <pc:picChg chg="add mod">
          <ac:chgData name="Trikha, Atul (PERATON) (NON-US)" userId="2f1855d0-b42a-4429-84ee-f9eab68c16f3" providerId="ADAL" clId="{02F1C625-4E27-4FCF-BAF0-8C7AA1E91216}" dt="2022-04-11T22:50:59.437" v="1897" actId="1036"/>
          <ac:picMkLst>
            <pc:docMk/>
            <pc:sldMk cId="2166611255" sldId="400"/>
            <ac:picMk id="9" creationId="{43633556-D2BF-4912-82FF-56CB7A7ED583}"/>
          </ac:picMkLst>
        </pc:picChg>
      </pc:sldChg>
      <pc:sldChg chg="addSp delSp modSp new mod modNotesTx">
        <pc:chgData name="Trikha, Atul (PERATON) (NON-US)" userId="2f1855d0-b42a-4429-84ee-f9eab68c16f3" providerId="ADAL" clId="{02F1C625-4E27-4FCF-BAF0-8C7AA1E91216}" dt="2022-04-11T23:17:32.649" v="2724" actId="14100"/>
        <pc:sldMkLst>
          <pc:docMk/>
          <pc:sldMk cId="403417452" sldId="401"/>
        </pc:sldMkLst>
        <pc:spChg chg="del">
          <ac:chgData name="Trikha, Atul (PERATON) (NON-US)" userId="2f1855d0-b42a-4429-84ee-f9eab68c16f3" providerId="ADAL" clId="{02F1C625-4E27-4FCF-BAF0-8C7AA1E91216}" dt="2022-04-11T22:52:00.069" v="1920" actId="22"/>
          <ac:spMkLst>
            <pc:docMk/>
            <pc:sldMk cId="403417452" sldId="401"/>
            <ac:spMk id="2" creationId="{CB195A13-425F-4CA4-97B0-195DCEA74A4A}"/>
          </ac:spMkLst>
        </pc:spChg>
        <pc:spChg chg="mod">
          <ac:chgData name="Trikha, Atul (PERATON) (NON-US)" userId="2f1855d0-b42a-4429-84ee-f9eab68c16f3" providerId="ADAL" clId="{02F1C625-4E27-4FCF-BAF0-8C7AA1E91216}" dt="2022-04-11T22:57:36.820" v="2501" actId="20577"/>
          <ac:spMkLst>
            <pc:docMk/>
            <pc:sldMk cId="403417452" sldId="401"/>
            <ac:spMk id="3" creationId="{9D1265CF-D01A-493F-B7F4-0363E018A591}"/>
          </ac:spMkLst>
        </pc:spChg>
        <pc:spChg chg="add mod">
          <ac:chgData name="Trikha, Atul (PERATON) (NON-US)" userId="2f1855d0-b42a-4429-84ee-f9eab68c16f3" providerId="ADAL" clId="{02F1C625-4E27-4FCF-BAF0-8C7AA1E91216}" dt="2022-04-11T23:17:25.520" v="2723" actId="1076"/>
          <ac:spMkLst>
            <pc:docMk/>
            <pc:sldMk cId="403417452" sldId="401"/>
            <ac:spMk id="6" creationId="{1FCA3B4E-72D5-4DBE-8185-EE6823C2FC81}"/>
          </ac:spMkLst>
        </pc:spChg>
        <pc:picChg chg="add mod ord">
          <ac:chgData name="Trikha, Atul (PERATON) (NON-US)" userId="2f1855d0-b42a-4429-84ee-f9eab68c16f3" providerId="ADAL" clId="{02F1C625-4E27-4FCF-BAF0-8C7AA1E91216}" dt="2022-04-11T23:17:19.211" v="2722" actId="1076"/>
          <ac:picMkLst>
            <pc:docMk/>
            <pc:sldMk cId="403417452" sldId="401"/>
            <ac:picMk id="5" creationId="{AB5DD1FC-FAE4-412A-8E3E-ECC8DE8B43D7}"/>
          </ac:picMkLst>
        </pc:picChg>
        <pc:picChg chg="add mod">
          <ac:chgData name="Trikha, Atul (PERATON) (NON-US)" userId="2f1855d0-b42a-4429-84ee-f9eab68c16f3" providerId="ADAL" clId="{02F1C625-4E27-4FCF-BAF0-8C7AA1E91216}" dt="2022-04-11T23:17:32.649" v="2724" actId="14100"/>
          <ac:picMkLst>
            <pc:docMk/>
            <pc:sldMk cId="403417452" sldId="401"/>
            <ac:picMk id="7" creationId="{1F893352-3160-48F3-AB49-227AA07EA9C5}"/>
          </ac:picMkLst>
        </pc:picChg>
      </pc:sldChg>
      <pc:sldChg chg="addSp delSp modSp new del mod modNotesTx">
        <pc:chgData name="Trikha, Atul (PERATON) (NON-US)" userId="2f1855d0-b42a-4429-84ee-f9eab68c16f3" providerId="ADAL" clId="{02F1C625-4E27-4FCF-BAF0-8C7AA1E91216}" dt="2022-04-11T23:09:09.018" v="2705" actId="47"/>
        <pc:sldMkLst>
          <pc:docMk/>
          <pc:sldMk cId="3701956692" sldId="402"/>
        </pc:sldMkLst>
        <pc:spChg chg="del">
          <ac:chgData name="Trikha, Atul (PERATON) (NON-US)" userId="2f1855d0-b42a-4429-84ee-f9eab68c16f3" providerId="ADAL" clId="{02F1C625-4E27-4FCF-BAF0-8C7AA1E91216}" dt="2022-04-11T22:58:43.268" v="2517" actId="22"/>
          <ac:spMkLst>
            <pc:docMk/>
            <pc:sldMk cId="3701956692" sldId="402"/>
            <ac:spMk id="2" creationId="{EC04EDCA-051B-4256-AEF2-4F75FA52DA36}"/>
          </ac:spMkLst>
        </pc:spChg>
        <pc:spChg chg="mod">
          <ac:chgData name="Trikha, Atul (PERATON) (NON-US)" userId="2f1855d0-b42a-4429-84ee-f9eab68c16f3" providerId="ADAL" clId="{02F1C625-4E27-4FCF-BAF0-8C7AA1E91216}" dt="2022-04-11T22:58:50.236" v="2534" actId="20577"/>
          <ac:spMkLst>
            <pc:docMk/>
            <pc:sldMk cId="3701956692" sldId="402"/>
            <ac:spMk id="3" creationId="{69FBF9BD-3DFC-40D6-A2FA-87AD8ED7E561}"/>
          </ac:spMkLst>
        </pc:spChg>
        <pc:picChg chg="add mod ord">
          <ac:chgData name="Trikha, Atul (PERATON) (NON-US)" userId="2f1855d0-b42a-4429-84ee-f9eab68c16f3" providerId="ADAL" clId="{02F1C625-4E27-4FCF-BAF0-8C7AA1E91216}" dt="2022-04-11T22:58:43.268" v="2517" actId="22"/>
          <ac:picMkLst>
            <pc:docMk/>
            <pc:sldMk cId="3701956692" sldId="402"/>
            <ac:picMk id="5" creationId="{18548DCB-DDF6-48FB-9645-594B64533FDA}"/>
          </ac:picMkLst>
        </pc:picChg>
      </pc:sldChg>
      <pc:sldChg chg="add ord modNotesTx">
        <pc:chgData name="Trikha, Atul (PERATON) (NON-US)" userId="2f1855d0-b42a-4429-84ee-f9eab68c16f3" providerId="ADAL" clId="{02F1C625-4E27-4FCF-BAF0-8C7AA1E91216}" dt="2022-04-12T03:36:32.016" v="3344" actId="20577"/>
        <pc:sldMkLst>
          <pc:docMk/>
          <pc:sldMk cId="237339247" sldId="419"/>
        </pc:sldMkLst>
      </pc:sldChg>
      <pc:sldChg chg="add del modNotesTx">
        <pc:chgData name="Trikha, Atul (PERATON) (NON-US)" userId="2f1855d0-b42a-4429-84ee-f9eab68c16f3" providerId="ADAL" clId="{02F1C625-4E27-4FCF-BAF0-8C7AA1E91216}" dt="2022-04-12T03:47:05.957" v="3436" actId="6549"/>
        <pc:sldMkLst>
          <pc:docMk/>
          <pc:sldMk cId="2328251550" sldId="423"/>
        </pc:sldMkLst>
      </pc:sldChg>
      <pc:sldChg chg="modSp mod">
        <pc:chgData name="Trikha, Atul (PERATON) (NON-US)" userId="2f1855d0-b42a-4429-84ee-f9eab68c16f3" providerId="ADAL" clId="{02F1C625-4E27-4FCF-BAF0-8C7AA1E91216}" dt="2022-04-12T13:11:32.492" v="3545" actId="1037"/>
        <pc:sldMkLst>
          <pc:docMk/>
          <pc:sldMk cId="225877095" sldId="2076136955"/>
        </pc:sldMkLst>
        <pc:spChg chg="mod">
          <ac:chgData name="Trikha, Atul (PERATON) (NON-US)" userId="2f1855d0-b42a-4429-84ee-f9eab68c16f3" providerId="ADAL" clId="{02F1C625-4E27-4FCF-BAF0-8C7AA1E91216}" dt="2022-04-12T13:11:32.492" v="3545" actId="1037"/>
          <ac:spMkLst>
            <pc:docMk/>
            <pc:sldMk cId="225877095" sldId="2076136955"/>
            <ac:spMk id="24" creationId="{90CFE2AB-EAAC-4DA8-ADD2-58EDA2001F80}"/>
          </ac:spMkLst>
        </pc:spChg>
        <pc:spChg chg="mod">
          <ac:chgData name="Trikha, Atul (PERATON) (NON-US)" userId="2f1855d0-b42a-4429-84ee-f9eab68c16f3" providerId="ADAL" clId="{02F1C625-4E27-4FCF-BAF0-8C7AA1E91216}" dt="2022-04-12T13:11:32.492" v="3545" actId="1037"/>
          <ac:spMkLst>
            <pc:docMk/>
            <pc:sldMk cId="225877095" sldId="2076136955"/>
            <ac:spMk id="89" creationId="{AB7F6D48-0D64-4FD2-8EBF-8920C7DBC74E}"/>
          </ac:spMkLst>
        </pc:spChg>
        <pc:spChg chg="mod">
          <ac:chgData name="Trikha, Atul (PERATON) (NON-US)" userId="2f1855d0-b42a-4429-84ee-f9eab68c16f3" providerId="ADAL" clId="{02F1C625-4E27-4FCF-BAF0-8C7AA1E91216}" dt="2022-04-12T13:11:32.492" v="3545" actId="1037"/>
          <ac:spMkLst>
            <pc:docMk/>
            <pc:sldMk cId="225877095" sldId="2076136955"/>
            <ac:spMk id="93" creationId="{BC7DBE45-5077-4DF1-B092-698509931758}"/>
          </ac:spMkLst>
        </pc:spChg>
        <pc:spChg chg="mod">
          <ac:chgData name="Trikha, Atul (PERATON) (NON-US)" userId="2f1855d0-b42a-4429-84ee-f9eab68c16f3" providerId="ADAL" clId="{02F1C625-4E27-4FCF-BAF0-8C7AA1E91216}" dt="2022-04-12T13:11:32.492" v="3545" actId="1037"/>
          <ac:spMkLst>
            <pc:docMk/>
            <pc:sldMk cId="225877095" sldId="2076136955"/>
            <ac:spMk id="95" creationId="{BBE4B7ED-009B-4305-8FF7-62200A90FCE1}"/>
          </ac:spMkLst>
        </pc:spChg>
        <pc:spChg chg="mod">
          <ac:chgData name="Trikha, Atul (PERATON) (NON-US)" userId="2f1855d0-b42a-4429-84ee-f9eab68c16f3" providerId="ADAL" clId="{02F1C625-4E27-4FCF-BAF0-8C7AA1E91216}" dt="2022-04-12T13:11:32.492" v="3545" actId="1037"/>
          <ac:spMkLst>
            <pc:docMk/>
            <pc:sldMk cId="225877095" sldId="2076136955"/>
            <ac:spMk id="96" creationId="{EBB586E8-BDA5-4B63-9842-56D19E782FBF}"/>
          </ac:spMkLst>
        </pc:spChg>
        <pc:spChg chg="mod">
          <ac:chgData name="Trikha, Atul (PERATON) (NON-US)" userId="2f1855d0-b42a-4429-84ee-f9eab68c16f3" providerId="ADAL" clId="{02F1C625-4E27-4FCF-BAF0-8C7AA1E91216}" dt="2022-04-12T13:11:32.492" v="3545" actId="1037"/>
          <ac:spMkLst>
            <pc:docMk/>
            <pc:sldMk cId="225877095" sldId="2076136955"/>
            <ac:spMk id="99" creationId="{0FED2FCE-7DBB-4074-8668-313601CD852B}"/>
          </ac:spMkLst>
        </pc:spChg>
        <pc:spChg chg="mod">
          <ac:chgData name="Trikha, Atul (PERATON) (NON-US)" userId="2f1855d0-b42a-4429-84ee-f9eab68c16f3" providerId="ADAL" clId="{02F1C625-4E27-4FCF-BAF0-8C7AA1E91216}" dt="2022-04-12T13:11:32.492" v="3545" actId="1037"/>
          <ac:spMkLst>
            <pc:docMk/>
            <pc:sldMk cId="225877095" sldId="2076136955"/>
            <ac:spMk id="100" creationId="{10813955-C2B7-4CE1-AE6F-646CAE12D1B1}"/>
          </ac:spMkLst>
        </pc:spChg>
        <pc:spChg chg="mod">
          <ac:chgData name="Trikha, Atul (PERATON) (NON-US)" userId="2f1855d0-b42a-4429-84ee-f9eab68c16f3" providerId="ADAL" clId="{02F1C625-4E27-4FCF-BAF0-8C7AA1E91216}" dt="2022-04-12T13:11:32.492" v="3545" actId="1037"/>
          <ac:spMkLst>
            <pc:docMk/>
            <pc:sldMk cId="225877095" sldId="2076136955"/>
            <ac:spMk id="101" creationId="{440B7609-2B13-432C-80EF-C1A260082518}"/>
          </ac:spMkLst>
        </pc:spChg>
        <pc:spChg chg="mod">
          <ac:chgData name="Trikha, Atul (PERATON) (NON-US)" userId="2f1855d0-b42a-4429-84ee-f9eab68c16f3" providerId="ADAL" clId="{02F1C625-4E27-4FCF-BAF0-8C7AA1E91216}" dt="2022-04-12T13:11:32.492" v="3545" actId="1037"/>
          <ac:spMkLst>
            <pc:docMk/>
            <pc:sldMk cId="225877095" sldId="2076136955"/>
            <ac:spMk id="102" creationId="{CC895174-1AB2-4915-884D-4ED769ACDCF3}"/>
          </ac:spMkLst>
        </pc:spChg>
        <pc:spChg chg="mod">
          <ac:chgData name="Trikha, Atul (PERATON) (NON-US)" userId="2f1855d0-b42a-4429-84ee-f9eab68c16f3" providerId="ADAL" clId="{02F1C625-4E27-4FCF-BAF0-8C7AA1E91216}" dt="2022-04-12T13:11:32.492" v="3545" actId="1037"/>
          <ac:spMkLst>
            <pc:docMk/>
            <pc:sldMk cId="225877095" sldId="2076136955"/>
            <ac:spMk id="135" creationId="{099F2075-44D0-42C1-8CAB-5FE9ED064B6D}"/>
          </ac:spMkLst>
        </pc:spChg>
        <pc:spChg chg="mod">
          <ac:chgData name="Trikha, Atul (PERATON) (NON-US)" userId="2f1855d0-b42a-4429-84ee-f9eab68c16f3" providerId="ADAL" clId="{02F1C625-4E27-4FCF-BAF0-8C7AA1E91216}" dt="2022-04-12T13:11:32.492" v="3545" actId="1037"/>
          <ac:spMkLst>
            <pc:docMk/>
            <pc:sldMk cId="225877095" sldId="2076136955"/>
            <ac:spMk id="162" creationId="{C9A11493-4E38-44EE-91A3-195C25B203F4}"/>
          </ac:spMkLst>
        </pc:spChg>
        <pc:spChg chg="mod">
          <ac:chgData name="Trikha, Atul (PERATON) (NON-US)" userId="2f1855d0-b42a-4429-84ee-f9eab68c16f3" providerId="ADAL" clId="{02F1C625-4E27-4FCF-BAF0-8C7AA1E91216}" dt="2022-04-12T13:11:32.492" v="3545" actId="1037"/>
          <ac:spMkLst>
            <pc:docMk/>
            <pc:sldMk cId="225877095" sldId="2076136955"/>
            <ac:spMk id="163" creationId="{0EBA0DB2-70A9-460D-B9DF-9B71039363CD}"/>
          </ac:spMkLst>
        </pc:spChg>
        <pc:spChg chg="mod">
          <ac:chgData name="Trikha, Atul (PERATON) (NON-US)" userId="2f1855d0-b42a-4429-84ee-f9eab68c16f3" providerId="ADAL" clId="{02F1C625-4E27-4FCF-BAF0-8C7AA1E91216}" dt="2022-04-12T13:11:32.492" v="3545" actId="1037"/>
          <ac:spMkLst>
            <pc:docMk/>
            <pc:sldMk cId="225877095" sldId="2076136955"/>
            <ac:spMk id="189" creationId="{B54FA6A4-3423-4AC4-91DE-33D896FD5FD8}"/>
          </ac:spMkLst>
        </pc:spChg>
        <pc:spChg chg="mod">
          <ac:chgData name="Trikha, Atul (PERATON) (NON-US)" userId="2f1855d0-b42a-4429-84ee-f9eab68c16f3" providerId="ADAL" clId="{02F1C625-4E27-4FCF-BAF0-8C7AA1E91216}" dt="2022-04-12T13:11:32.492" v="3545" actId="1037"/>
          <ac:spMkLst>
            <pc:docMk/>
            <pc:sldMk cId="225877095" sldId="2076136955"/>
            <ac:spMk id="191" creationId="{DCCB3A20-43E1-47CA-BD12-240F5394E918}"/>
          </ac:spMkLst>
        </pc:spChg>
        <pc:spChg chg="mod">
          <ac:chgData name="Trikha, Atul (PERATON) (NON-US)" userId="2f1855d0-b42a-4429-84ee-f9eab68c16f3" providerId="ADAL" clId="{02F1C625-4E27-4FCF-BAF0-8C7AA1E91216}" dt="2022-04-12T13:11:32.492" v="3545" actId="1037"/>
          <ac:spMkLst>
            <pc:docMk/>
            <pc:sldMk cId="225877095" sldId="2076136955"/>
            <ac:spMk id="192" creationId="{8F67278F-4936-44D2-8166-2B4CFD9C2DAB}"/>
          </ac:spMkLst>
        </pc:spChg>
        <pc:spChg chg="mod">
          <ac:chgData name="Trikha, Atul (PERATON) (NON-US)" userId="2f1855d0-b42a-4429-84ee-f9eab68c16f3" providerId="ADAL" clId="{02F1C625-4E27-4FCF-BAF0-8C7AA1E91216}" dt="2022-04-12T13:11:32.492" v="3545" actId="1037"/>
          <ac:spMkLst>
            <pc:docMk/>
            <pc:sldMk cId="225877095" sldId="2076136955"/>
            <ac:spMk id="194" creationId="{A51D12D4-4D01-4E86-BFC1-B454D9EB0F36}"/>
          </ac:spMkLst>
        </pc:spChg>
        <pc:spChg chg="mod">
          <ac:chgData name="Trikha, Atul (PERATON) (NON-US)" userId="2f1855d0-b42a-4429-84ee-f9eab68c16f3" providerId="ADAL" clId="{02F1C625-4E27-4FCF-BAF0-8C7AA1E91216}" dt="2022-04-12T13:11:32.492" v="3545" actId="1037"/>
          <ac:spMkLst>
            <pc:docMk/>
            <pc:sldMk cId="225877095" sldId="2076136955"/>
            <ac:spMk id="195" creationId="{B4E5DC11-9F18-4E67-843F-FD636E685BF8}"/>
          </ac:spMkLst>
        </pc:spChg>
        <pc:spChg chg="mod">
          <ac:chgData name="Trikha, Atul (PERATON) (NON-US)" userId="2f1855d0-b42a-4429-84ee-f9eab68c16f3" providerId="ADAL" clId="{02F1C625-4E27-4FCF-BAF0-8C7AA1E91216}" dt="2022-04-12T13:11:32.492" v="3545" actId="1037"/>
          <ac:spMkLst>
            <pc:docMk/>
            <pc:sldMk cId="225877095" sldId="2076136955"/>
            <ac:spMk id="199" creationId="{EC6FA801-8D47-4C4C-8722-62F5089F05DD}"/>
          </ac:spMkLst>
        </pc:spChg>
        <pc:spChg chg="mod">
          <ac:chgData name="Trikha, Atul (PERATON) (NON-US)" userId="2f1855d0-b42a-4429-84ee-f9eab68c16f3" providerId="ADAL" clId="{02F1C625-4E27-4FCF-BAF0-8C7AA1E91216}" dt="2022-04-12T13:11:32.492" v="3545" actId="1037"/>
          <ac:spMkLst>
            <pc:docMk/>
            <pc:sldMk cId="225877095" sldId="2076136955"/>
            <ac:spMk id="200" creationId="{662EC680-5D99-4647-9A7E-0F2890F77BC0}"/>
          </ac:spMkLst>
        </pc:spChg>
        <pc:grpChg chg="mod">
          <ac:chgData name="Trikha, Atul (PERATON) (NON-US)" userId="2f1855d0-b42a-4429-84ee-f9eab68c16f3" providerId="ADAL" clId="{02F1C625-4E27-4FCF-BAF0-8C7AA1E91216}" dt="2022-04-12T13:11:32.492" v="3545" actId="1037"/>
          <ac:grpSpMkLst>
            <pc:docMk/>
            <pc:sldMk cId="225877095" sldId="2076136955"/>
            <ac:grpSpMk id="2" creationId="{446EEFAB-E83C-4EA3-A3EE-04A4DB1A9600}"/>
          </ac:grpSpMkLst>
        </pc:grpChg>
        <pc:grpChg chg="mod">
          <ac:chgData name="Trikha, Atul (PERATON) (NON-US)" userId="2f1855d0-b42a-4429-84ee-f9eab68c16f3" providerId="ADAL" clId="{02F1C625-4E27-4FCF-BAF0-8C7AA1E91216}" dt="2022-04-12T13:11:32.492" v="3545" actId="1037"/>
          <ac:grpSpMkLst>
            <pc:docMk/>
            <pc:sldMk cId="225877095" sldId="2076136955"/>
            <ac:grpSpMk id="18" creationId="{06ABB8CF-8EDD-4E61-A155-E41633F53F8B}"/>
          </ac:grpSpMkLst>
        </pc:grpChg>
        <pc:grpChg chg="mod">
          <ac:chgData name="Trikha, Atul (PERATON) (NON-US)" userId="2f1855d0-b42a-4429-84ee-f9eab68c16f3" providerId="ADAL" clId="{02F1C625-4E27-4FCF-BAF0-8C7AA1E91216}" dt="2022-04-12T13:11:32.492" v="3545" actId="1037"/>
          <ac:grpSpMkLst>
            <pc:docMk/>
            <pc:sldMk cId="225877095" sldId="2076136955"/>
            <ac:grpSpMk id="21" creationId="{F08925F1-B22E-43D2-A89B-15FE190F9388}"/>
          </ac:grpSpMkLst>
        </pc:grpChg>
        <pc:grpChg chg="mod">
          <ac:chgData name="Trikha, Atul (PERATON) (NON-US)" userId="2f1855d0-b42a-4429-84ee-f9eab68c16f3" providerId="ADAL" clId="{02F1C625-4E27-4FCF-BAF0-8C7AA1E91216}" dt="2022-04-12T13:11:32.492" v="3545" actId="1037"/>
          <ac:grpSpMkLst>
            <pc:docMk/>
            <pc:sldMk cId="225877095" sldId="2076136955"/>
            <ac:grpSpMk id="108" creationId="{DB1BC706-D2C2-498E-8785-C356E5E91623}"/>
          </ac:grpSpMkLst>
        </pc:grpChg>
        <pc:grpChg chg="mod">
          <ac:chgData name="Trikha, Atul (PERATON) (NON-US)" userId="2f1855d0-b42a-4429-84ee-f9eab68c16f3" providerId="ADAL" clId="{02F1C625-4E27-4FCF-BAF0-8C7AA1E91216}" dt="2022-04-12T13:11:32.492" v="3545" actId="1037"/>
          <ac:grpSpMkLst>
            <pc:docMk/>
            <pc:sldMk cId="225877095" sldId="2076136955"/>
            <ac:grpSpMk id="123" creationId="{E65B090F-C0DA-462B-BB31-4EE41D78DBD9}"/>
          </ac:grpSpMkLst>
        </pc:grpChg>
        <pc:picChg chg="mod">
          <ac:chgData name="Trikha, Atul (PERATON) (NON-US)" userId="2f1855d0-b42a-4429-84ee-f9eab68c16f3" providerId="ADAL" clId="{02F1C625-4E27-4FCF-BAF0-8C7AA1E91216}" dt="2022-04-12T13:11:32.492" v="3545" actId="1037"/>
          <ac:picMkLst>
            <pc:docMk/>
            <pc:sldMk cId="225877095" sldId="2076136955"/>
            <ac:picMk id="4" creationId="{DBE056A6-08EB-46E5-A2FB-DF2ACA8CAE95}"/>
          </ac:picMkLst>
        </pc:picChg>
        <pc:picChg chg="mod">
          <ac:chgData name="Trikha, Atul (PERATON) (NON-US)" userId="2f1855d0-b42a-4429-84ee-f9eab68c16f3" providerId="ADAL" clId="{02F1C625-4E27-4FCF-BAF0-8C7AA1E91216}" dt="2022-04-12T13:11:32.492" v="3545" actId="1037"/>
          <ac:picMkLst>
            <pc:docMk/>
            <pc:sldMk cId="225877095" sldId="2076136955"/>
            <ac:picMk id="5" creationId="{E6466864-91E4-4936-8AEB-0B19440DE6BD}"/>
          </ac:picMkLst>
        </pc:picChg>
        <pc:picChg chg="mod">
          <ac:chgData name="Trikha, Atul (PERATON) (NON-US)" userId="2f1855d0-b42a-4429-84ee-f9eab68c16f3" providerId="ADAL" clId="{02F1C625-4E27-4FCF-BAF0-8C7AA1E91216}" dt="2022-04-12T13:11:32.492" v="3545" actId="1037"/>
          <ac:picMkLst>
            <pc:docMk/>
            <pc:sldMk cId="225877095" sldId="2076136955"/>
            <ac:picMk id="7" creationId="{85DAE30F-953D-4A7D-9D71-FA98EDD41919}"/>
          </ac:picMkLst>
        </pc:picChg>
        <pc:picChg chg="mod">
          <ac:chgData name="Trikha, Atul (PERATON) (NON-US)" userId="2f1855d0-b42a-4429-84ee-f9eab68c16f3" providerId="ADAL" clId="{02F1C625-4E27-4FCF-BAF0-8C7AA1E91216}" dt="2022-04-12T13:11:32.492" v="3545" actId="1037"/>
          <ac:picMkLst>
            <pc:docMk/>
            <pc:sldMk cId="225877095" sldId="2076136955"/>
            <ac:picMk id="9" creationId="{B0483392-87DB-4D00-A9F1-E38F4B7333C7}"/>
          </ac:picMkLst>
        </pc:picChg>
        <pc:picChg chg="mod">
          <ac:chgData name="Trikha, Atul (PERATON) (NON-US)" userId="2f1855d0-b42a-4429-84ee-f9eab68c16f3" providerId="ADAL" clId="{02F1C625-4E27-4FCF-BAF0-8C7AA1E91216}" dt="2022-04-12T13:11:32.492" v="3545" actId="1037"/>
          <ac:picMkLst>
            <pc:docMk/>
            <pc:sldMk cId="225877095" sldId="2076136955"/>
            <ac:picMk id="27" creationId="{0FCCFD43-4D90-44D5-8E36-94E758B6DEAC}"/>
          </ac:picMkLst>
        </pc:picChg>
        <pc:picChg chg="mod">
          <ac:chgData name="Trikha, Atul (PERATON) (NON-US)" userId="2f1855d0-b42a-4429-84ee-f9eab68c16f3" providerId="ADAL" clId="{02F1C625-4E27-4FCF-BAF0-8C7AA1E91216}" dt="2022-04-12T13:11:32.492" v="3545" actId="1037"/>
          <ac:picMkLst>
            <pc:docMk/>
            <pc:sldMk cId="225877095" sldId="2076136955"/>
            <ac:picMk id="155" creationId="{BE289575-45A0-4B70-8244-DA0BD07F5772}"/>
          </ac:picMkLst>
        </pc:picChg>
        <pc:picChg chg="mod">
          <ac:chgData name="Trikha, Atul (PERATON) (NON-US)" userId="2f1855d0-b42a-4429-84ee-f9eab68c16f3" providerId="ADAL" clId="{02F1C625-4E27-4FCF-BAF0-8C7AA1E91216}" dt="2022-04-12T13:11:32.492" v="3545" actId="1037"/>
          <ac:picMkLst>
            <pc:docMk/>
            <pc:sldMk cId="225877095" sldId="2076136955"/>
            <ac:picMk id="171" creationId="{23C2BBC7-4A07-4DC2-857A-6CD16F8FD6E1}"/>
          </ac:picMkLst>
        </pc:picChg>
        <pc:picChg chg="mod">
          <ac:chgData name="Trikha, Atul (PERATON) (NON-US)" userId="2f1855d0-b42a-4429-84ee-f9eab68c16f3" providerId="ADAL" clId="{02F1C625-4E27-4FCF-BAF0-8C7AA1E91216}" dt="2022-04-12T13:11:32.492" v="3545" actId="1037"/>
          <ac:picMkLst>
            <pc:docMk/>
            <pc:sldMk cId="225877095" sldId="2076136955"/>
            <ac:picMk id="190" creationId="{84FAA891-CB66-46A6-9D5D-32A10A5C5C97}"/>
          </ac:picMkLst>
        </pc:picChg>
        <pc:picChg chg="mod">
          <ac:chgData name="Trikha, Atul (PERATON) (NON-US)" userId="2f1855d0-b42a-4429-84ee-f9eab68c16f3" providerId="ADAL" clId="{02F1C625-4E27-4FCF-BAF0-8C7AA1E91216}" dt="2022-04-12T13:11:32.492" v="3545" actId="1037"/>
          <ac:picMkLst>
            <pc:docMk/>
            <pc:sldMk cId="225877095" sldId="2076136955"/>
            <ac:picMk id="193" creationId="{3E36EA36-962E-4B18-9CDC-000B9C562489}"/>
          </ac:picMkLst>
        </pc:picChg>
        <pc:picChg chg="mod">
          <ac:chgData name="Trikha, Atul (PERATON) (NON-US)" userId="2f1855d0-b42a-4429-84ee-f9eab68c16f3" providerId="ADAL" clId="{02F1C625-4E27-4FCF-BAF0-8C7AA1E91216}" dt="2022-04-12T13:11:32.492" v="3545" actId="1037"/>
          <ac:picMkLst>
            <pc:docMk/>
            <pc:sldMk cId="225877095" sldId="2076136955"/>
            <ac:picMk id="1038" creationId="{25A9A5AE-71B4-40ED-9961-FC0B6B086593}"/>
          </ac:picMkLst>
        </pc:picChg>
        <pc:cxnChg chg="mod">
          <ac:chgData name="Trikha, Atul (PERATON) (NON-US)" userId="2f1855d0-b42a-4429-84ee-f9eab68c16f3" providerId="ADAL" clId="{02F1C625-4E27-4FCF-BAF0-8C7AA1E91216}" dt="2022-04-12T13:11:32.492" v="3545" actId="1037"/>
          <ac:cxnSpMkLst>
            <pc:docMk/>
            <pc:sldMk cId="225877095" sldId="2076136955"/>
            <ac:cxnSpMk id="10" creationId="{F4DE5CAF-5800-4AFD-B761-FBF1BF39C52C}"/>
          </ac:cxnSpMkLst>
        </pc:cxnChg>
        <pc:cxnChg chg="mod">
          <ac:chgData name="Trikha, Atul (PERATON) (NON-US)" userId="2f1855d0-b42a-4429-84ee-f9eab68c16f3" providerId="ADAL" clId="{02F1C625-4E27-4FCF-BAF0-8C7AA1E91216}" dt="2022-04-12T13:11:32.492" v="3545" actId="1037"/>
          <ac:cxnSpMkLst>
            <pc:docMk/>
            <pc:sldMk cId="225877095" sldId="2076136955"/>
            <ac:cxnSpMk id="15" creationId="{5BA78701-EAD7-40B2-B1A7-E43087796237}"/>
          </ac:cxnSpMkLst>
        </pc:cxnChg>
        <pc:cxnChg chg="mod">
          <ac:chgData name="Trikha, Atul (PERATON) (NON-US)" userId="2f1855d0-b42a-4429-84ee-f9eab68c16f3" providerId="ADAL" clId="{02F1C625-4E27-4FCF-BAF0-8C7AA1E91216}" dt="2022-04-12T13:11:32.492" v="3545" actId="1037"/>
          <ac:cxnSpMkLst>
            <pc:docMk/>
            <pc:sldMk cId="225877095" sldId="2076136955"/>
            <ac:cxnSpMk id="17" creationId="{9E45939F-C4BE-44A2-BA83-0C897169B4F6}"/>
          </ac:cxnSpMkLst>
        </pc:cxnChg>
        <pc:cxnChg chg="mod">
          <ac:chgData name="Trikha, Atul (PERATON) (NON-US)" userId="2f1855d0-b42a-4429-84ee-f9eab68c16f3" providerId="ADAL" clId="{02F1C625-4E27-4FCF-BAF0-8C7AA1E91216}" dt="2022-04-12T13:11:32.492" v="3545" actId="1037"/>
          <ac:cxnSpMkLst>
            <pc:docMk/>
            <pc:sldMk cId="225877095" sldId="2076136955"/>
            <ac:cxnSpMk id="31" creationId="{F329C588-A0A5-4E06-BBBA-7A07B09E1079}"/>
          </ac:cxnSpMkLst>
        </pc:cxnChg>
        <pc:cxnChg chg="mod">
          <ac:chgData name="Trikha, Atul (PERATON) (NON-US)" userId="2f1855d0-b42a-4429-84ee-f9eab68c16f3" providerId="ADAL" clId="{02F1C625-4E27-4FCF-BAF0-8C7AA1E91216}" dt="2022-04-12T13:11:32.492" v="3545" actId="1037"/>
          <ac:cxnSpMkLst>
            <pc:docMk/>
            <pc:sldMk cId="225877095" sldId="2076136955"/>
            <ac:cxnSpMk id="90" creationId="{8D9F36DE-36BE-44C6-B0B9-B9AA39E7A791}"/>
          </ac:cxnSpMkLst>
        </pc:cxnChg>
        <pc:cxnChg chg="mod">
          <ac:chgData name="Trikha, Atul (PERATON) (NON-US)" userId="2f1855d0-b42a-4429-84ee-f9eab68c16f3" providerId="ADAL" clId="{02F1C625-4E27-4FCF-BAF0-8C7AA1E91216}" dt="2022-04-12T13:11:32.492" v="3545" actId="1037"/>
          <ac:cxnSpMkLst>
            <pc:docMk/>
            <pc:sldMk cId="225877095" sldId="2076136955"/>
            <ac:cxnSpMk id="97" creationId="{9586FD27-C5C2-426C-B74B-2453F7CBC7A6}"/>
          </ac:cxnSpMkLst>
        </pc:cxnChg>
        <pc:cxnChg chg="mod">
          <ac:chgData name="Trikha, Atul (PERATON) (NON-US)" userId="2f1855d0-b42a-4429-84ee-f9eab68c16f3" providerId="ADAL" clId="{02F1C625-4E27-4FCF-BAF0-8C7AA1E91216}" dt="2022-04-12T13:11:32.492" v="3545" actId="1037"/>
          <ac:cxnSpMkLst>
            <pc:docMk/>
            <pc:sldMk cId="225877095" sldId="2076136955"/>
            <ac:cxnSpMk id="156" creationId="{70DC082C-C2D0-4252-A3F3-2BB5F425A486}"/>
          </ac:cxnSpMkLst>
        </pc:cxnChg>
        <pc:cxnChg chg="mod">
          <ac:chgData name="Trikha, Atul (PERATON) (NON-US)" userId="2f1855d0-b42a-4429-84ee-f9eab68c16f3" providerId="ADAL" clId="{02F1C625-4E27-4FCF-BAF0-8C7AA1E91216}" dt="2022-04-12T13:11:32.492" v="3545" actId="1037"/>
          <ac:cxnSpMkLst>
            <pc:docMk/>
            <pc:sldMk cId="225877095" sldId="2076136955"/>
            <ac:cxnSpMk id="157" creationId="{6CC3AD10-E79E-4732-AF7F-36523035D1FC}"/>
          </ac:cxnSpMkLst>
        </pc:cxnChg>
        <pc:cxnChg chg="mod">
          <ac:chgData name="Trikha, Atul (PERATON) (NON-US)" userId="2f1855d0-b42a-4429-84ee-f9eab68c16f3" providerId="ADAL" clId="{02F1C625-4E27-4FCF-BAF0-8C7AA1E91216}" dt="2022-04-12T13:11:32.492" v="3545" actId="1037"/>
          <ac:cxnSpMkLst>
            <pc:docMk/>
            <pc:sldMk cId="225877095" sldId="2076136955"/>
            <ac:cxnSpMk id="158" creationId="{FE82102B-AC96-4B78-AEF8-504456ACBCB6}"/>
          </ac:cxnSpMkLst>
        </pc:cxnChg>
        <pc:cxnChg chg="mod">
          <ac:chgData name="Trikha, Atul (PERATON) (NON-US)" userId="2f1855d0-b42a-4429-84ee-f9eab68c16f3" providerId="ADAL" clId="{02F1C625-4E27-4FCF-BAF0-8C7AA1E91216}" dt="2022-04-12T13:11:32.492" v="3545" actId="1037"/>
          <ac:cxnSpMkLst>
            <pc:docMk/>
            <pc:sldMk cId="225877095" sldId="2076136955"/>
            <ac:cxnSpMk id="161" creationId="{A0513EAD-99B6-4426-B40A-32E64E8EDC1C}"/>
          </ac:cxnSpMkLst>
        </pc:cxnChg>
      </pc:sldChg>
      <pc:sldChg chg="modSp">
        <pc:chgData name="Trikha, Atul (PERATON) (NON-US)" userId="2f1855d0-b42a-4429-84ee-f9eab68c16f3" providerId="ADAL" clId="{02F1C625-4E27-4FCF-BAF0-8C7AA1E91216}" dt="2022-04-12T13:11:04.463" v="3509" actId="1037"/>
        <pc:sldMkLst>
          <pc:docMk/>
          <pc:sldMk cId="2020555929" sldId="2076136974"/>
        </pc:sldMkLst>
        <pc:spChg chg="mod">
          <ac:chgData name="Trikha, Atul (PERATON) (NON-US)" userId="2f1855d0-b42a-4429-84ee-f9eab68c16f3" providerId="ADAL" clId="{02F1C625-4E27-4FCF-BAF0-8C7AA1E91216}" dt="2022-04-12T13:11:04.463" v="3509" actId="1037"/>
          <ac:spMkLst>
            <pc:docMk/>
            <pc:sldMk cId="2020555929" sldId="2076136974"/>
            <ac:spMk id="88" creationId="{2FB4DCE6-D26E-449F-92F9-68658DBE36AB}"/>
          </ac:spMkLst>
        </pc:spChg>
        <pc:spChg chg="mod">
          <ac:chgData name="Trikha, Atul (PERATON) (NON-US)" userId="2f1855d0-b42a-4429-84ee-f9eab68c16f3" providerId="ADAL" clId="{02F1C625-4E27-4FCF-BAF0-8C7AA1E91216}" dt="2022-04-12T13:11:04.463" v="3509" actId="1037"/>
          <ac:spMkLst>
            <pc:docMk/>
            <pc:sldMk cId="2020555929" sldId="2076136974"/>
            <ac:spMk id="89" creationId="{AB7F6D48-0D64-4FD2-8EBF-8920C7DBC74E}"/>
          </ac:spMkLst>
        </pc:spChg>
        <pc:spChg chg="mod">
          <ac:chgData name="Trikha, Atul (PERATON) (NON-US)" userId="2f1855d0-b42a-4429-84ee-f9eab68c16f3" providerId="ADAL" clId="{02F1C625-4E27-4FCF-BAF0-8C7AA1E91216}" dt="2022-04-12T13:11:04.463" v="3509" actId="1037"/>
          <ac:spMkLst>
            <pc:docMk/>
            <pc:sldMk cId="2020555929" sldId="2076136974"/>
            <ac:spMk id="91" creationId="{F611D419-A4AA-43A7-8796-6C7C9D469C3D}"/>
          </ac:spMkLst>
        </pc:spChg>
        <pc:spChg chg="mod">
          <ac:chgData name="Trikha, Atul (PERATON) (NON-US)" userId="2f1855d0-b42a-4429-84ee-f9eab68c16f3" providerId="ADAL" clId="{02F1C625-4E27-4FCF-BAF0-8C7AA1E91216}" dt="2022-04-12T13:11:04.463" v="3509" actId="1037"/>
          <ac:spMkLst>
            <pc:docMk/>
            <pc:sldMk cId="2020555929" sldId="2076136974"/>
            <ac:spMk id="92" creationId="{73F3B5A4-308D-43EC-8E4F-DC5C0065255E}"/>
          </ac:spMkLst>
        </pc:spChg>
        <pc:spChg chg="mod">
          <ac:chgData name="Trikha, Atul (PERATON) (NON-US)" userId="2f1855d0-b42a-4429-84ee-f9eab68c16f3" providerId="ADAL" clId="{02F1C625-4E27-4FCF-BAF0-8C7AA1E91216}" dt="2022-04-12T13:11:04.463" v="3509" actId="1037"/>
          <ac:spMkLst>
            <pc:docMk/>
            <pc:sldMk cId="2020555929" sldId="2076136974"/>
            <ac:spMk id="93" creationId="{BC7DBE45-5077-4DF1-B092-698509931758}"/>
          </ac:spMkLst>
        </pc:spChg>
        <pc:spChg chg="mod">
          <ac:chgData name="Trikha, Atul (PERATON) (NON-US)" userId="2f1855d0-b42a-4429-84ee-f9eab68c16f3" providerId="ADAL" clId="{02F1C625-4E27-4FCF-BAF0-8C7AA1E91216}" dt="2022-04-12T13:11:04.463" v="3509" actId="1037"/>
          <ac:spMkLst>
            <pc:docMk/>
            <pc:sldMk cId="2020555929" sldId="2076136974"/>
            <ac:spMk id="94" creationId="{4110587A-A61C-4642-93E8-6E71253D501F}"/>
          </ac:spMkLst>
        </pc:spChg>
        <pc:spChg chg="mod">
          <ac:chgData name="Trikha, Atul (PERATON) (NON-US)" userId="2f1855d0-b42a-4429-84ee-f9eab68c16f3" providerId="ADAL" clId="{02F1C625-4E27-4FCF-BAF0-8C7AA1E91216}" dt="2022-04-12T13:11:04.463" v="3509" actId="1037"/>
          <ac:spMkLst>
            <pc:docMk/>
            <pc:sldMk cId="2020555929" sldId="2076136974"/>
            <ac:spMk id="99" creationId="{0FED2FCE-7DBB-4074-8668-313601CD852B}"/>
          </ac:spMkLst>
        </pc:spChg>
        <pc:spChg chg="mod">
          <ac:chgData name="Trikha, Atul (PERATON) (NON-US)" userId="2f1855d0-b42a-4429-84ee-f9eab68c16f3" providerId="ADAL" clId="{02F1C625-4E27-4FCF-BAF0-8C7AA1E91216}" dt="2022-04-12T13:11:04.463" v="3509" actId="1037"/>
          <ac:spMkLst>
            <pc:docMk/>
            <pc:sldMk cId="2020555929" sldId="2076136974"/>
            <ac:spMk id="100" creationId="{10813955-C2B7-4CE1-AE6F-646CAE12D1B1}"/>
          </ac:spMkLst>
        </pc:spChg>
        <pc:spChg chg="mod">
          <ac:chgData name="Trikha, Atul (PERATON) (NON-US)" userId="2f1855d0-b42a-4429-84ee-f9eab68c16f3" providerId="ADAL" clId="{02F1C625-4E27-4FCF-BAF0-8C7AA1E91216}" dt="2022-04-12T13:11:04.463" v="3509" actId="1037"/>
          <ac:spMkLst>
            <pc:docMk/>
            <pc:sldMk cId="2020555929" sldId="2076136974"/>
            <ac:spMk id="101" creationId="{440B7609-2B13-432C-80EF-C1A260082518}"/>
          </ac:spMkLst>
        </pc:spChg>
        <pc:spChg chg="mod">
          <ac:chgData name="Trikha, Atul (PERATON) (NON-US)" userId="2f1855d0-b42a-4429-84ee-f9eab68c16f3" providerId="ADAL" clId="{02F1C625-4E27-4FCF-BAF0-8C7AA1E91216}" dt="2022-04-12T13:11:04.463" v="3509" actId="1037"/>
          <ac:spMkLst>
            <pc:docMk/>
            <pc:sldMk cId="2020555929" sldId="2076136974"/>
            <ac:spMk id="102" creationId="{CC895174-1AB2-4915-884D-4ED769ACDCF3}"/>
          </ac:spMkLst>
        </pc:spChg>
        <pc:spChg chg="mod">
          <ac:chgData name="Trikha, Atul (PERATON) (NON-US)" userId="2f1855d0-b42a-4429-84ee-f9eab68c16f3" providerId="ADAL" clId="{02F1C625-4E27-4FCF-BAF0-8C7AA1E91216}" dt="2022-04-12T13:11:04.463" v="3509" actId="1037"/>
          <ac:spMkLst>
            <pc:docMk/>
            <pc:sldMk cId="2020555929" sldId="2076136974"/>
            <ac:spMk id="104" creationId="{2049D0BB-EEA1-48F2-9582-47DFA1B44D40}"/>
          </ac:spMkLst>
        </pc:spChg>
        <pc:spChg chg="mod">
          <ac:chgData name="Trikha, Atul (PERATON) (NON-US)" userId="2f1855d0-b42a-4429-84ee-f9eab68c16f3" providerId="ADAL" clId="{02F1C625-4E27-4FCF-BAF0-8C7AA1E91216}" dt="2022-04-12T13:11:04.463" v="3509" actId="1037"/>
          <ac:spMkLst>
            <pc:docMk/>
            <pc:sldMk cId="2020555929" sldId="2076136974"/>
            <ac:spMk id="105" creationId="{09544F24-9096-4CB7-A5A5-279CAF6BF0CB}"/>
          </ac:spMkLst>
        </pc:spChg>
        <pc:spChg chg="mod">
          <ac:chgData name="Trikha, Atul (PERATON) (NON-US)" userId="2f1855d0-b42a-4429-84ee-f9eab68c16f3" providerId="ADAL" clId="{02F1C625-4E27-4FCF-BAF0-8C7AA1E91216}" dt="2022-04-12T13:11:04.463" v="3509" actId="1037"/>
          <ac:spMkLst>
            <pc:docMk/>
            <pc:sldMk cId="2020555929" sldId="2076136974"/>
            <ac:spMk id="106" creationId="{BB3E6BD7-77CF-4C68-A65D-3B301D421837}"/>
          </ac:spMkLst>
        </pc:spChg>
        <pc:spChg chg="mod">
          <ac:chgData name="Trikha, Atul (PERATON) (NON-US)" userId="2f1855d0-b42a-4429-84ee-f9eab68c16f3" providerId="ADAL" clId="{02F1C625-4E27-4FCF-BAF0-8C7AA1E91216}" dt="2022-04-12T13:11:04.463" v="3509" actId="1037"/>
          <ac:spMkLst>
            <pc:docMk/>
            <pc:sldMk cId="2020555929" sldId="2076136974"/>
            <ac:spMk id="109" creationId="{32463C2E-35AC-4120-8701-BFF28EE455A8}"/>
          </ac:spMkLst>
        </pc:spChg>
        <pc:spChg chg="mod">
          <ac:chgData name="Trikha, Atul (PERATON) (NON-US)" userId="2f1855d0-b42a-4429-84ee-f9eab68c16f3" providerId="ADAL" clId="{02F1C625-4E27-4FCF-BAF0-8C7AA1E91216}" dt="2022-04-12T13:11:04.463" v="3509" actId="1037"/>
          <ac:spMkLst>
            <pc:docMk/>
            <pc:sldMk cId="2020555929" sldId="2076136974"/>
            <ac:spMk id="110" creationId="{1A038FAE-77BF-4D1E-93DD-C09B526B4B91}"/>
          </ac:spMkLst>
        </pc:spChg>
        <pc:spChg chg="mod">
          <ac:chgData name="Trikha, Atul (PERATON) (NON-US)" userId="2f1855d0-b42a-4429-84ee-f9eab68c16f3" providerId="ADAL" clId="{02F1C625-4E27-4FCF-BAF0-8C7AA1E91216}" dt="2022-04-12T13:11:04.463" v="3509" actId="1037"/>
          <ac:spMkLst>
            <pc:docMk/>
            <pc:sldMk cId="2020555929" sldId="2076136974"/>
            <ac:spMk id="111" creationId="{5DCA5FF8-8AFE-40CF-8342-2ED47E285AE3}"/>
          </ac:spMkLst>
        </pc:spChg>
        <pc:spChg chg="mod">
          <ac:chgData name="Trikha, Atul (PERATON) (NON-US)" userId="2f1855d0-b42a-4429-84ee-f9eab68c16f3" providerId="ADAL" clId="{02F1C625-4E27-4FCF-BAF0-8C7AA1E91216}" dt="2022-04-12T13:11:04.463" v="3509" actId="1037"/>
          <ac:spMkLst>
            <pc:docMk/>
            <pc:sldMk cId="2020555929" sldId="2076136974"/>
            <ac:spMk id="112" creationId="{1CF7B3CC-FBA4-4138-B8FA-5DCD9AB68BC2}"/>
          </ac:spMkLst>
        </pc:spChg>
        <pc:spChg chg="mod">
          <ac:chgData name="Trikha, Atul (PERATON) (NON-US)" userId="2f1855d0-b42a-4429-84ee-f9eab68c16f3" providerId="ADAL" clId="{02F1C625-4E27-4FCF-BAF0-8C7AA1E91216}" dt="2022-04-12T13:11:04.463" v="3509" actId="1037"/>
          <ac:spMkLst>
            <pc:docMk/>
            <pc:sldMk cId="2020555929" sldId="2076136974"/>
            <ac:spMk id="113" creationId="{4F240284-6E52-447A-B1E2-03452E18450E}"/>
          </ac:spMkLst>
        </pc:spChg>
        <pc:spChg chg="mod">
          <ac:chgData name="Trikha, Atul (PERATON) (NON-US)" userId="2f1855d0-b42a-4429-84ee-f9eab68c16f3" providerId="ADAL" clId="{02F1C625-4E27-4FCF-BAF0-8C7AA1E91216}" dt="2022-04-12T13:11:04.463" v="3509" actId="1037"/>
          <ac:spMkLst>
            <pc:docMk/>
            <pc:sldMk cId="2020555929" sldId="2076136974"/>
            <ac:spMk id="114" creationId="{E6B062A3-A76C-4A8E-A6AA-DD15142C1712}"/>
          </ac:spMkLst>
        </pc:spChg>
        <pc:spChg chg="mod">
          <ac:chgData name="Trikha, Atul (PERATON) (NON-US)" userId="2f1855d0-b42a-4429-84ee-f9eab68c16f3" providerId="ADAL" clId="{02F1C625-4E27-4FCF-BAF0-8C7AA1E91216}" dt="2022-04-12T13:11:04.463" v="3509" actId="1037"/>
          <ac:spMkLst>
            <pc:docMk/>
            <pc:sldMk cId="2020555929" sldId="2076136974"/>
            <ac:spMk id="115" creationId="{12A58849-6E1C-4DE0-941C-4D1F582D809D}"/>
          </ac:spMkLst>
        </pc:spChg>
        <pc:spChg chg="mod">
          <ac:chgData name="Trikha, Atul (PERATON) (NON-US)" userId="2f1855d0-b42a-4429-84ee-f9eab68c16f3" providerId="ADAL" clId="{02F1C625-4E27-4FCF-BAF0-8C7AA1E91216}" dt="2022-04-12T13:11:04.463" v="3509" actId="1037"/>
          <ac:spMkLst>
            <pc:docMk/>
            <pc:sldMk cId="2020555929" sldId="2076136974"/>
            <ac:spMk id="117" creationId="{E8049DEF-CBEE-455C-9E98-20375B3C11A5}"/>
          </ac:spMkLst>
        </pc:spChg>
        <pc:spChg chg="mod">
          <ac:chgData name="Trikha, Atul (PERATON) (NON-US)" userId="2f1855d0-b42a-4429-84ee-f9eab68c16f3" providerId="ADAL" clId="{02F1C625-4E27-4FCF-BAF0-8C7AA1E91216}" dt="2022-04-12T13:11:04.463" v="3509" actId="1037"/>
          <ac:spMkLst>
            <pc:docMk/>
            <pc:sldMk cId="2020555929" sldId="2076136974"/>
            <ac:spMk id="126" creationId="{7BED30E3-BCE6-4E85-A72E-7CE115B54F44}"/>
          </ac:spMkLst>
        </pc:spChg>
        <pc:spChg chg="mod">
          <ac:chgData name="Trikha, Atul (PERATON) (NON-US)" userId="2f1855d0-b42a-4429-84ee-f9eab68c16f3" providerId="ADAL" clId="{02F1C625-4E27-4FCF-BAF0-8C7AA1E91216}" dt="2022-04-12T13:11:04.463" v="3509" actId="1037"/>
          <ac:spMkLst>
            <pc:docMk/>
            <pc:sldMk cId="2020555929" sldId="2076136974"/>
            <ac:spMk id="128" creationId="{2228C111-AB3B-4522-BDDB-0AD910F97DA3}"/>
          </ac:spMkLst>
        </pc:spChg>
        <pc:spChg chg="mod">
          <ac:chgData name="Trikha, Atul (PERATON) (NON-US)" userId="2f1855d0-b42a-4429-84ee-f9eab68c16f3" providerId="ADAL" clId="{02F1C625-4E27-4FCF-BAF0-8C7AA1E91216}" dt="2022-04-12T13:11:04.463" v="3509" actId="1037"/>
          <ac:spMkLst>
            <pc:docMk/>
            <pc:sldMk cId="2020555929" sldId="2076136974"/>
            <ac:spMk id="130" creationId="{E8F59A4D-A77F-420F-9A11-403DC542A41C}"/>
          </ac:spMkLst>
        </pc:spChg>
        <pc:spChg chg="mod">
          <ac:chgData name="Trikha, Atul (PERATON) (NON-US)" userId="2f1855d0-b42a-4429-84ee-f9eab68c16f3" providerId="ADAL" clId="{02F1C625-4E27-4FCF-BAF0-8C7AA1E91216}" dt="2022-04-12T13:11:04.463" v="3509" actId="1037"/>
          <ac:spMkLst>
            <pc:docMk/>
            <pc:sldMk cId="2020555929" sldId="2076136974"/>
            <ac:spMk id="131" creationId="{2A96BFB0-A0DA-4B72-8BA5-E80DC99212DD}"/>
          </ac:spMkLst>
        </pc:spChg>
        <pc:spChg chg="mod">
          <ac:chgData name="Trikha, Atul (PERATON) (NON-US)" userId="2f1855d0-b42a-4429-84ee-f9eab68c16f3" providerId="ADAL" clId="{02F1C625-4E27-4FCF-BAF0-8C7AA1E91216}" dt="2022-04-12T13:11:04.463" v="3509" actId="1037"/>
          <ac:spMkLst>
            <pc:docMk/>
            <pc:sldMk cId="2020555929" sldId="2076136974"/>
            <ac:spMk id="134" creationId="{3C05C70C-4406-4D17-8E26-85DD148F244C}"/>
          </ac:spMkLst>
        </pc:spChg>
        <pc:spChg chg="mod">
          <ac:chgData name="Trikha, Atul (PERATON) (NON-US)" userId="2f1855d0-b42a-4429-84ee-f9eab68c16f3" providerId="ADAL" clId="{02F1C625-4E27-4FCF-BAF0-8C7AA1E91216}" dt="2022-04-12T13:11:04.463" v="3509" actId="1037"/>
          <ac:spMkLst>
            <pc:docMk/>
            <pc:sldMk cId="2020555929" sldId="2076136974"/>
            <ac:spMk id="135" creationId="{099F2075-44D0-42C1-8CAB-5FE9ED064B6D}"/>
          </ac:spMkLst>
        </pc:spChg>
        <pc:spChg chg="mod">
          <ac:chgData name="Trikha, Atul (PERATON) (NON-US)" userId="2f1855d0-b42a-4429-84ee-f9eab68c16f3" providerId="ADAL" clId="{02F1C625-4E27-4FCF-BAF0-8C7AA1E91216}" dt="2022-04-12T13:11:04.463" v="3509" actId="1037"/>
          <ac:spMkLst>
            <pc:docMk/>
            <pc:sldMk cId="2020555929" sldId="2076136974"/>
            <ac:spMk id="136" creationId="{45B85CAD-1AD4-4540-A7BB-2C2B407672AD}"/>
          </ac:spMkLst>
        </pc:spChg>
        <pc:spChg chg="mod">
          <ac:chgData name="Trikha, Atul (PERATON) (NON-US)" userId="2f1855d0-b42a-4429-84ee-f9eab68c16f3" providerId="ADAL" clId="{02F1C625-4E27-4FCF-BAF0-8C7AA1E91216}" dt="2022-04-12T13:11:04.463" v="3509" actId="1037"/>
          <ac:spMkLst>
            <pc:docMk/>
            <pc:sldMk cId="2020555929" sldId="2076136974"/>
            <ac:spMk id="163" creationId="{0EBA0DB2-70A9-460D-B9DF-9B71039363CD}"/>
          </ac:spMkLst>
        </pc:spChg>
        <pc:spChg chg="mod">
          <ac:chgData name="Trikha, Atul (PERATON) (NON-US)" userId="2f1855d0-b42a-4429-84ee-f9eab68c16f3" providerId="ADAL" clId="{02F1C625-4E27-4FCF-BAF0-8C7AA1E91216}" dt="2022-04-12T13:11:04.463" v="3509" actId="1037"/>
          <ac:spMkLst>
            <pc:docMk/>
            <pc:sldMk cId="2020555929" sldId="2076136974"/>
            <ac:spMk id="173" creationId="{FDE8C573-0823-43D4-8A36-0DB6B29D62ED}"/>
          </ac:spMkLst>
        </pc:spChg>
        <pc:spChg chg="mod">
          <ac:chgData name="Trikha, Atul (PERATON) (NON-US)" userId="2f1855d0-b42a-4429-84ee-f9eab68c16f3" providerId="ADAL" clId="{02F1C625-4E27-4FCF-BAF0-8C7AA1E91216}" dt="2022-04-12T13:11:04.463" v="3509" actId="1037"/>
          <ac:spMkLst>
            <pc:docMk/>
            <pc:sldMk cId="2020555929" sldId="2076136974"/>
            <ac:spMk id="174" creationId="{5F758D1A-68ED-45DA-93AB-FCA49A41909D}"/>
          </ac:spMkLst>
        </pc:spChg>
        <pc:spChg chg="mod">
          <ac:chgData name="Trikha, Atul (PERATON) (NON-US)" userId="2f1855d0-b42a-4429-84ee-f9eab68c16f3" providerId="ADAL" clId="{02F1C625-4E27-4FCF-BAF0-8C7AA1E91216}" dt="2022-04-12T13:11:04.463" v="3509" actId="1037"/>
          <ac:spMkLst>
            <pc:docMk/>
            <pc:sldMk cId="2020555929" sldId="2076136974"/>
            <ac:spMk id="175" creationId="{DC606540-E35A-4269-9E7D-AF3C7600195C}"/>
          </ac:spMkLst>
        </pc:spChg>
        <pc:spChg chg="mod">
          <ac:chgData name="Trikha, Atul (PERATON) (NON-US)" userId="2f1855d0-b42a-4429-84ee-f9eab68c16f3" providerId="ADAL" clId="{02F1C625-4E27-4FCF-BAF0-8C7AA1E91216}" dt="2022-04-12T13:11:04.463" v="3509" actId="1037"/>
          <ac:spMkLst>
            <pc:docMk/>
            <pc:sldMk cId="2020555929" sldId="2076136974"/>
            <ac:spMk id="177" creationId="{5C707FD8-6BE8-448D-BA0C-8013659FEC5E}"/>
          </ac:spMkLst>
        </pc:spChg>
        <pc:spChg chg="mod">
          <ac:chgData name="Trikha, Atul (PERATON) (NON-US)" userId="2f1855d0-b42a-4429-84ee-f9eab68c16f3" providerId="ADAL" clId="{02F1C625-4E27-4FCF-BAF0-8C7AA1E91216}" dt="2022-04-12T13:11:04.463" v="3509" actId="1037"/>
          <ac:spMkLst>
            <pc:docMk/>
            <pc:sldMk cId="2020555929" sldId="2076136974"/>
            <ac:spMk id="178" creationId="{573A4F8D-184B-4152-B0AA-A8787C7EEB61}"/>
          </ac:spMkLst>
        </pc:spChg>
        <pc:spChg chg="mod">
          <ac:chgData name="Trikha, Atul (PERATON) (NON-US)" userId="2f1855d0-b42a-4429-84ee-f9eab68c16f3" providerId="ADAL" clId="{02F1C625-4E27-4FCF-BAF0-8C7AA1E91216}" dt="2022-04-12T13:11:04.463" v="3509" actId="1037"/>
          <ac:spMkLst>
            <pc:docMk/>
            <pc:sldMk cId="2020555929" sldId="2076136974"/>
            <ac:spMk id="179" creationId="{13F0E54E-A6EF-455E-9576-A96DF2D5CC8A}"/>
          </ac:spMkLst>
        </pc:spChg>
        <pc:spChg chg="mod">
          <ac:chgData name="Trikha, Atul (PERATON) (NON-US)" userId="2f1855d0-b42a-4429-84ee-f9eab68c16f3" providerId="ADAL" clId="{02F1C625-4E27-4FCF-BAF0-8C7AA1E91216}" dt="2022-04-12T13:11:04.463" v="3509" actId="1037"/>
          <ac:spMkLst>
            <pc:docMk/>
            <pc:sldMk cId="2020555929" sldId="2076136974"/>
            <ac:spMk id="181" creationId="{9F7D440C-CC81-4120-B5C9-EC7B2E381701}"/>
          </ac:spMkLst>
        </pc:spChg>
        <pc:spChg chg="mod">
          <ac:chgData name="Trikha, Atul (PERATON) (NON-US)" userId="2f1855d0-b42a-4429-84ee-f9eab68c16f3" providerId="ADAL" clId="{02F1C625-4E27-4FCF-BAF0-8C7AA1E91216}" dt="2022-04-12T13:11:04.463" v="3509" actId="1037"/>
          <ac:spMkLst>
            <pc:docMk/>
            <pc:sldMk cId="2020555929" sldId="2076136974"/>
            <ac:spMk id="182" creationId="{80522F10-4F2F-4589-AE84-0B07DB69D769}"/>
          </ac:spMkLst>
        </pc:spChg>
        <pc:spChg chg="mod">
          <ac:chgData name="Trikha, Atul (PERATON) (NON-US)" userId="2f1855d0-b42a-4429-84ee-f9eab68c16f3" providerId="ADAL" clId="{02F1C625-4E27-4FCF-BAF0-8C7AA1E91216}" dt="2022-04-12T13:11:04.463" v="3509" actId="1037"/>
          <ac:spMkLst>
            <pc:docMk/>
            <pc:sldMk cId="2020555929" sldId="2076136974"/>
            <ac:spMk id="183" creationId="{CC37D9D8-6DC2-4FE6-85BC-EDDFB0200E93}"/>
          </ac:spMkLst>
        </pc:spChg>
        <pc:spChg chg="mod">
          <ac:chgData name="Trikha, Atul (PERATON) (NON-US)" userId="2f1855d0-b42a-4429-84ee-f9eab68c16f3" providerId="ADAL" clId="{02F1C625-4E27-4FCF-BAF0-8C7AA1E91216}" dt="2022-04-12T13:11:04.463" v="3509" actId="1037"/>
          <ac:spMkLst>
            <pc:docMk/>
            <pc:sldMk cId="2020555929" sldId="2076136974"/>
            <ac:spMk id="189" creationId="{B54FA6A4-3423-4AC4-91DE-33D896FD5FD8}"/>
          </ac:spMkLst>
        </pc:spChg>
        <pc:spChg chg="mod">
          <ac:chgData name="Trikha, Atul (PERATON) (NON-US)" userId="2f1855d0-b42a-4429-84ee-f9eab68c16f3" providerId="ADAL" clId="{02F1C625-4E27-4FCF-BAF0-8C7AA1E91216}" dt="2022-04-12T13:11:04.463" v="3509" actId="1037"/>
          <ac:spMkLst>
            <pc:docMk/>
            <pc:sldMk cId="2020555929" sldId="2076136974"/>
            <ac:spMk id="191" creationId="{DCCB3A20-43E1-47CA-BD12-240F5394E918}"/>
          </ac:spMkLst>
        </pc:spChg>
        <pc:spChg chg="mod">
          <ac:chgData name="Trikha, Atul (PERATON) (NON-US)" userId="2f1855d0-b42a-4429-84ee-f9eab68c16f3" providerId="ADAL" clId="{02F1C625-4E27-4FCF-BAF0-8C7AA1E91216}" dt="2022-04-12T13:11:04.463" v="3509" actId="1037"/>
          <ac:spMkLst>
            <pc:docMk/>
            <pc:sldMk cId="2020555929" sldId="2076136974"/>
            <ac:spMk id="199" creationId="{EC6FA801-8D47-4C4C-8722-62F5089F05DD}"/>
          </ac:spMkLst>
        </pc:spChg>
        <pc:spChg chg="mod">
          <ac:chgData name="Trikha, Atul (PERATON) (NON-US)" userId="2f1855d0-b42a-4429-84ee-f9eab68c16f3" providerId="ADAL" clId="{02F1C625-4E27-4FCF-BAF0-8C7AA1E91216}" dt="2022-04-12T13:11:04.463" v="3509" actId="1037"/>
          <ac:spMkLst>
            <pc:docMk/>
            <pc:sldMk cId="2020555929" sldId="2076136974"/>
            <ac:spMk id="200" creationId="{662EC680-5D99-4647-9A7E-0F2890F77BC0}"/>
          </ac:spMkLst>
        </pc:spChg>
        <pc:grpChg chg="mod">
          <ac:chgData name="Trikha, Atul (PERATON) (NON-US)" userId="2f1855d0-b42a-4429-84ee-f9eab68c16f3" providerId="ADAL" clId="{02F1C625-4E27-4FCF-BAF0-8C7AA1E91216}" dt="2022-04-12T13:11:04.463" v="3509" actId="1037"/>
          <ac:grpSpMkLst>
            <pc:docMk/>
            <pc:sldMk cId="2020555929" sldId="2076136974"/>
            <ac:grpSpMk id="2" creationId="{446EEFAB-E83C-4EA3-A3EE-04A4DB1A9600}"/>
          </ac:grpSpMkLst>
        </pc:grpChg>
        <pc:grpChg chg="mod">
          <ac:chgData name="Trikha, Atul (PERATON) (NON-US)" userId="2f1855d0-b42a-4429-84ee-f9eab68c16f3" providerId="ADAL" clId="{02F1C625-4E27-4FCF-BAF0-8C7AA1E91216}" dt="2022-04-12T13:11:04.463" v="3509" actId="1037"/>
          <ac:grpSpMkLst>
            <pc:docMk/>
            <pc:sldMk cId="2020555929" sldId="2076136974"/>
            <ac:grpSpMk id="18" creationId="{06ABB8CF-8EDD-4E61-A155-E41633F53F8B}"/>
          </ac:grpSpMkLst>
        </pc:grpChg>
        <pc:grpChg chg="mod">
          <ac:chgData name="Trikha, Atul (PERATON) (NON-US)" userId="2f1855d0-b42a-4429-84ee-f9eab68c16f3" providerId="ADAL" clId="{02F1C625-4E27-4FCF-BAF0-8C7AA1E91216}" dt="2022-04-12T13:11:04.463" v="3509" actId="1037"/>
          <ac:grpSpMkLst>
            <pc:docMk/>
            <pc:sldMk cId="2020555929" sldId="2076136974"/>
            <ac:grpSpMk id="21" creationId="{F08925F1-B22E-43D2-A89B-15FE190F9388}"/>
          </ac:grpSpMkLst>
        </pc:grpChg>
        <pc:grpChg chg="mod">
          <ac:chgData name="Trikha, Atul (PERATON) (NON-US)" userId="2f1855d0-b42a-4429-84ee-f9eab68c16f3" providerId="ADAL" clId="{02F1C625-4E27-4FCF-BAF0-8C7AA1E91216}" dt="2022-04-12T13:11:04.463" v="3509" actId="1037"/>
          <ac:grpSpMkLst>
            <pc:docMk/>
            <pc:sldMk cId="2020555929" sldId="2076136974"/>
            <ac:grpSpMk id="103" creationId="{11C61D58-97B1-457E-B91E-B1315EA7F7A0}"/>
          </ac:grpSpMkLst>
        </pc:grpChg>
        <pc:grpChg chg="mod">
          <ac:chgData name="Trikha, Atul (PERATON) (NON-US)" userId="2f1855d0-b42a-4429-84ee-f9eab68c16f3" providerId="ADAL" clId="{02F1C625-4E27-4FCF-BAF0-8C7AA1E91216}" dt="2022-04-12T13:11:04.463" v="3509" actId="1037"/>
          <ac:grpSpMkLst>
            <pc:docMk/>
            <pc:sldMk cId="2020555929" sldId="2076136974"/>
            <ac:grpSpMk id="108" creationId="{DB1BC706-D2C2-498E-8785-C356E5E91623}"/>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3" creationId="{E65B090F-C0DA-462B-BB31-4EE41D78DBD9}"/>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4" creationId="{48ED5AE8-0D0D-482E-9E45-6E408EC00B2A}"/>
          </ac:grpSpMkLst>
        </pc:grpChg>
        <pc:grpChg chg="mod">
          <ac:chgData name="Trikha, Atul (PERATON) (NON-US)" userId="2f1855d0-b42a-4429-84ee-f9eab68c16f3" providerId="ADAL" clId="{02F1C625-4E27-4FCF-BAF0-8C7AA1E91216}" dt="2022-04-12T13:11:04.463" v="3509" actId="1037"/>
          <ac:grpSpMkLst>
            <pc:docMk/>
            <pc:sldMk cId="2020555929" sldId="2076136974"/>
            <ac:grpSpMk id="125" creationId="{C37475BE-B0A3-4FB3-9978-30A828A63DDB}"/>
          </ac:grpSpMkLst>
        </pc:grpChg>
        <pc:grpChg chg="mod">
          <ac:chgData name="Trikha, Atul (PERATON) (NON-US)" userId="2f1855d0-b42a-4429-84ee-f9eab68c16f3" providerId="ADAL" clId="{02F1C625-4E27-4FCF-BAF0-8C7AA1E91216}" dt="2022-04-12T13:11:04.463" v="3509" actId="1037"/>
          <ac:grpSpMkLst>
            <pc:docMk/>
            <pc:sldMk cId="2020555929" sldId="2076136974"/>
            <ac:grpSpMk id="176" creationId="{87DE775C-00A9-4588-A1E3-2BD63066EB4A}"/>
          </ac:grpSpMkLst>
        </pc:grpChg>
        <pc:grpChg chg="mod">
          <ac:chgData name="Trikha, Atul (PERATON) (NON-US)" userId="2f1855d0-b42a-4429-84ee-f9eab68c16f3" providerId="ADAL" clId="{02F1C625-4E27-4FCF-BAF0-8C7AA1E91216}" dt="2022-04-12T13:11:04.463" v="3509" actId="1037"/>
          <ac:grpSpMkLst>
            <pc:docMk/>
            <pc:sldMk cId="2020555929" sldId="2076136974"/>
            <ac:grpSpMk id="180" creationId="{48AF794F-DF2E-4551-A9E9-03AD2B8A4E24}"/>
          </ac:grpSpMkLst>
        </pc:grpChg>
        <pc:picChg chg="mod">
          <ac:chgData name="Trikha, Atul (PERATON) (NON-US)" userId="2f1855d0-b42a-4429-84ee-f9eab68c16f3" providerId="ADAL" clId="{02F1C625-4E27-4FCF-BAF0-8C7AA1E91216}" dt="2022-04-12T13:11:04.463" v="3509" actId="1037"/>
          <ac:picMkLst>
            <pc:docMk/>
            <pc:sldMk cId="2020555929" sldId="2076136974"/>
            <ac:picMk id="27" creationId="{0FCCFD43-4D90-44D5-8E36-94E758B6DEAC}"/>
          </ac:picMkLst>
        </pc:picChg>
        <pc:picChg chg="mod">
          <ac:chgData name="Trikha, Atul (PERATON) (NON-US)" userId="2f1855d0-b42a-4429-84ee-f9eab68c16f3" providerId="ADAL" clId="{02F1C625-4E27-4FCF-BAF0-8C7AA1E91216}" dt="2022-04-12T13:11:04.463" v="3509" actId="1037"/>
          <ac:picMkLst>
            <pc:docMk/>
            <pc:sldMk cId="2020555929" sldId="2076136974"/>
            <ac:picMk id="86" creationId="{0506A05C-31C0-4BF1-A723-A212BBB1A4B5}"/>
          </ac:picMkLst>
        </pc:picChg>
        <pc:picChg chg="mod">
          <ac:chgData name="Trikha, Atul (PERATON) (NON-US)" userId="2f1855d0-b42a-4429-84ee-f9eab68c16f3" providerId="ADAL" clId="{02F1C625-4E27-4FCF-BAF0-8C7AA1E91216}" dt="2022-04-12T13:11:04.463" v="3509" actId="1037"/>
          <ac:picMkLst>
            <pc:docMk/>
            <pc:sldMk cId="2020555929" sldId="2076136974"/>
            <ac:picMk id="122" creationId="{DC4EA4E5-FA71-47E6-AEBC-0E7222072B62}"/>
          </ac:picMkLst>
        </pc:picChg>
        <pc:picChg chg="mod">
          <ac:chgData name="Trikha, Atul (PERATON) (NON-US)" userId="2f1855d0-b42a-4429-84ee-f9eab68c16f3" providerId="ADAL" clId="{02F1C625-4E27-4FCF-BAF0-8C7AA1E91216}" dt="2022-04-12T13:11:04.463" v="3509" actId="1037"/>
          <ac:picMkLst>
            <pc:docMk/>
            <pc:sldMk cId="2020555929" sldId="2076136974"/>
            <ac:picMk id="129" creationId="{860ACE36-5ED5-4C2E-9635-17EC1F121C4D}"/>
          </ac:picMkLst>
        </pc:picChg>
        <pc:picChg chg="mod">
          <ac:chgData name="Trikha, Atul (PERATON) (NON-US)" userId="2f1855d0-b42a-4429-84ee-f9eab68c16f3" providerId="ADAL" clId="{02F1C625-4E27-4FCF-BAF0-8C7AA1E91216}" dt="2022-04-12T13:11:04.463" v="3509" actId="1037"/>
          <ac:picMkLst>
            <pc:docMk/>
            <pc:sldMk cId="2020555929" sldId="2076136974"/>
            <ac:picMk id="132" creationId="{EE0234B8-63DE-4904-9B21-5EE6E346B3EB}"/>
          </ac:picMkLst>
        </pc:picChg>
        <pc:picChg chg="mod">
          <ac:chgData name="Trikha, Atul (PERATON) (NON-US)" userId="2f1855d0-b42a-4429-84ee-f9eab68c16f3" providerId="ADAL" clId="{02F1C625-4E27-4FCF-BAF0-8C7AA1E91216}" dt="2022-04-12T13:11:04.463" v="3509" actId="1037"/>
          <ac:picMkLst>
            <pc:docMk/>
            <pc:sldMk cId="2020555929" sldId="2076136974"/>
            <ac:picMk id="133" creationId="{F8CB8349-9694-4F33-A967-6677B33D4146}"/>
          </ac:picMkLst>
        </pc:picChg>
        <pc:picChg chg="mod">
          <ac:chgData name="Trikha, Atul (PERATON) (NON-US)" userId="2f1855d0-b42a-4429-84ee-f9eab68c16f3" providerId="ADAL" clId="{02F1C625-4E27-4FCF-BAF0-8C7AA1E91216}" dt="2022-04-12T13:11:04.463" v="3509" actId="1037"/>
          <ac:picMkLst>
            <pc:docMk/>
            <pc:sldMk cId="2020555929" sldId="2076136974"/>
            <ac:picMk id="155" creationId="{BE289575-45A0-4B70-8244-DA0BD07F5772}"/>
          </ac:picMkLst>
        </pc:picChg>
        <pc:picChg chg="mod">
          <ac:chgData name="Trikha, Atul (PERATON) (NON-US)" userId="2f1855d0-b42a-4429-84ee-f9eab68c16f3" providerId="ADAL" clId="{02F1C625-4E27-4FCF-BAF0-8C7AA1E91216}" dt="2022-04-12T13:11:04.463" v="3509" actId="1037"/>
          <ac:picMkLst>
            <pc:docMk/>
            <pc:sldMk cId="2020555929" sldId="2076136974"/>
            <ac:picMk id="184" creationId="{C64547DF-E589-49FF-9578-67D7C85A0B1E}"/>
          </ac:picMkLst>
        </pc:picChg>
        <pc:picChg chg="mod">
          <ac:chgData name="Trikha, Atul (PERATON) (NON-US)" userId="2f1855d0-b42a-4429-84ee-f9eab68c16f3" providerId="ADAL" clId="{02F1C625-4E27-4FCF-BAF0-8C7AA1E91216}" dt="2022-04-12T13:11:04.463" v="3509" actId="1037"/>
          <ac:picMkLst>
            <pc:docMk/>
            <pc:sldMk cId="2020555929" sldId="2076136974"/>
            <ac:picMk id="185" creationId="{B1FCDB9B-C736-410A-AF36-38CEC166C7AA}"/>
          </ac:picMkLst>
        </pc:picChg>
        <pc:picChg chg="mod">
          <ac:chgData name="Trikha, Atul (PERATON) (NON-US)" userId="2f1855d0-b42a-4429-84ee-f9eab68c16f3" providerId="ADAL" clId="{02F1C625-4E27-4FCF-BAF0-8C7AA1E91216}" dt="2022-04-12T13:11:04.463" v="3509" actId="1037"/>
          <ac:picMkLst>
            <pc:docMk/>
            <pc:sldMk cId="2020555929" sldId="2076136974"/>
            <ac:picMk id="190" creationId="{84FAA891-CB66-46A6-9D5D-32A10A5C5C97}"/>
          </ac:picMkLst>
        </pc:picChg>
        <pc:picChg chg="mod">
          <ac:chgData name="Trikha, Atul (PERATON) (NON-US)" userId="2f1855d0-b42a-4429-84ee-f9eab68c16f3" providerId="ADAL" clId="{02F1C625-4E27-4FCF-BAF0-8C7AA1E91216}" dt="2022-04-12T13:11:04.463" v="3509" actId="1037"/>
          <ac:picMkLst>
            <pc:docMk/>
            <pc:sldMk cId="2020555929" sldId="2076136974"/>
            <ac:picMk id="2050" creationId="{3622F23D-515E-4C7A-A02D-D530257AFE13}"/>
          </ac:picMkLst>
        </pc:picChg>
        <pc:picChg chg="mod">
          <ac:chgData name="Trikha, Atul (PERATON) (NON-US)" userId="2f1855d0-b42a-4429-84ee-f9eab68c16f3" providerId="ADAL" clId="{02F1C625-4E27-4FCF-BAF0-8C7AA1E91216}" dt="2022-04-12T13:11:04.463" v="3509" actId="1037"/>
          <ac:picMkLst>
            <pc:docMk/>
            <pc:sldMk cId="2020555929" sldId="2076136974"/>
            <ac:picMk id="3074" creationId="{F5EA7DAA-91D5-4A69-B3C3-1552E083E34D}"/>
          </ac:picMkLst>
        </pc:picChg>
        <pc:picChg chg="mod">
          <ac:chgData name="Trikha, Atul (PERATON) (NON-US)" userId="2f1855d0-b42a-4429-84ee-f9eab68c16f3" providerId="ADAL" clId="{02F1C625-4E27-4FCF-BAF0-8C7AA1E91216}" dt="2022-04-12T13:11:04.463" v="3509" actId="1037"/>
          <ac:picMkLst>
            <pc:docMk/>
            <pc:sldMk cId="2020555929" sldId="2076136974"/>
            <ac:picMk id="4098" creationId="{4389E8A4-1AAA-4FC4-ABA1-739B3BC21B28}"/>
          </ac:picMkLst>
        </pc:picChg>
        <pc:picChg chg="mod">
          <ac:chgData name="Trikha, Atul (PERATON) (NON-US)" userId="2f1855d0-b42a-4429-84ee-f9eab68c16f3" providerId="ADAL" clId="{02F1C625-4E27-4FCF-BAF0-8C7AA1E91216}" dt="2022-04-12T13:11:04.463" v="3509" actId="1037"/>
          <ac:picMkLst>
            <pc:docMk/>
            <pc:sldMk cId="2020555929" sldId="2076136974"/>
            <ac:picMk id="5122" creationId="{66E977B7-8572-45C4-8E95-ACFD19C7D9E9}"/>
          </ac:picMkLst>
        </pc:picChg>
        <pc:cxnChg chg="mod">
          <ac:chgData name="Trikha, Atul (PERATON) (NON-US)" userId="2f1855d0-b42a-4429-84ee-f9eab68c16f3" providerId="ADAL" clId="{02F1C625-4E27-4FCF-BAF0-8C7AA1E91216}" dt="2022-04-12T13:11:04.463" v="3509" actId="1037"/>
          <ac:cxnSpMkLst>
            <pc:docMk/>
            <pc:sldMk cId="2020555929" sldId="2076136974"/>
            <ac:cxnSpMk id="4" creationId="{BCF3DE8F-0C3A-4F9E-B381-95BCD58B6C62}"/>
          </ac:cxnSpMkLst>
        </pc:cxnChg>
        <pc:cxnChg chg="mod">
          <ac:chgData name="Trikha, Atul (PERATON) (NON-US)" userId="2f1855d0-b42a-4429-84ee-f9eab68c16f3" providerId="ADAL" clId="{02F1C625-4E27-4FCF-BAF0-8C7AA1E91216}" dt="2022-04-12T13:11:04.463" v="3509" actId="1037"/>
          <ac:cxnSpMkLst>
            <pc:docMk/>
            <pc:sldMk cId="2020555929" sldId="2076136974"/>
            <ac:cxnSpMk id="10" creationId="{F4DE5CAF-5800-4AFD-B761-FBF1BF39C52C}"/>
          </ac:cxnSpMkLst>
        </pc:cxnChg>
        <pc:cxnChg chg="mod">
          <ac:chgData name="Trikha, Atul (PERATON) (NON-US)" userId="2f1855d0-b42a-4429-84ee-f9eab68c16f3" providerId="ADAL" clId="{02F1C625-4E27-4FCF-BAF0-8C7AA1E91216}" dt="2022-04-12T13:11:04.463" v="3509" actId="1037"/>
          <ac:cxnSpMkLst>
            <pc:docMk/>
            <pc:sldMk cId="2020555929" sldId="2076136974"/>
            <ac:cxnSpMk id="15" creationId="{5BA78701-EAD7-40B2-B1A7-E43087796237}"/>
          </ac:cxnSpMkLst>
        </pc:cxnChg>
        <pc:cxnChg chg="mod">
          <ac:chgData name="Trikha, Atul (PERATON) (NON-US)" userId="2f1855d0-b42a-4429-84ee-f9eab68c16f3" providerId="ADAL" clId="{02F1C625-4E27-4FCF-BAF0-8C7AA1E91216}" dt="2022-04-12T13:11:04.463" v="3509" actId="1037"/>
          <ac:cxnSpMkLst>
            <pc:docMk/>
            <pc:sldMk cId="2020555929" sldId="2076136974"/>
            <ac:cxnSpMk id="17" creationId="{9E45939F-C4BE-44A2-BA83-0C897169B4F6}"/>
          </ac:cxnSpMkLst>
        </pc:cxnChg>
        <pc:cxnChg chg="mod">
          <ac:chgData name="Trikha, Atul (PERATON) (NON-US)" userId="2f1855d0-b42a-4429-84ee-f9eab68c16f3" providerId="ADAL" clId="{02F1C625-4E27-4FCF-BAF0-8C7AA1E91216}" dt="2022-04-12T13:11:04.463" v="3509" actId="1037"/>
          <ac:cxnSpMkLst>
            <pc:docMk/>
            <pc:sldMk cId="2020555929" sldId="2076136974"/>
            <ac:cxnSpMk id="31" creationId="{F329C588-A0A5-4E06-BBBA-7A07B09E1079}"/>
          </ac:cxnSpMkLst>
        </pc:cxnChg>
        <pc:cxnChg chg="mod">
          <ac:chgData name="Trikha, Atul (PERATON) (NON-US)" userId="2f1855d0-b42a-4429-84ee-f9eab68c16f3" providerId="ADAL" clId="{02F1C625-4E27-4FCF-BAF0-8C7AA1E91216}" dt="2022-04-12T13:11:04.463" v="3509" actId="1037"/>
          <ac:cxnSpMkLst>
            <pc:docMk/>
            <pc:sldMk cId="2020555929" sldId="2076136974"/>
            <ac:cxnSpMk id="90" creationId="{8D9F36DE-36BE-44C6-B0B9-B9AA39E7A791}"/>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6" creationId="{8B2387C0-2E27-4D05-9491-7C0DD389F2DE}"/>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7" creationId="{DCDBA9B7-578F-4465-8F61-EC7FFB10F8F6}"/>
          </ac:cxnSpMkLst>
        </pc:cxnChg>
        <pc:cxnChg chg="mod">
          <ac:chgData name="Trikha, Atul (PERATON) (NON-US)" userId="2f1855d0-b42a-4429-84ee-f9eab68c16f3" providerId="ADAL" clId="{02F1C625-4E27-4FCF-BAF0-8C7AA1E91216}" dt="2022-04-12T13:11:04.463" v="3509" actId="1037"/>
          <ac:cxnSpMkLst>
            <pc:docMk/>
            <pc:sldMk cId="2020555929" sldId="2076136974"/>
            <ac:cxnSpMk id="188" creationId="{4D73EF99-87D5-4816-A3AD-0B81986FC81F}"/>
          </ac:cxnSpMkLst>
        </pc:cxnChg>
      </pc:sldChg>
      <pc:sldChg chg="add del">
        <pc:chgData name="Trikha, Atul (PERATON) (NON-US)" userId="2f1855d0-b42a-4429-84ee-f9eab68c16f3" providerId="ADAL" clId="{02F1C625-4E27-4FCF-BAF0-8C7AA1E91216}" dt="2022-04-12T03:46:05.898" v="3369" actId="47"/>
        <pc:sldMkLst>
          <pc:docMk/>
          <pc:sldMk cId="2317630409" sldId="2076137393"/>
        </pc:sldMkLst>
      </pc:sldChg>
      <pc:sldChg chg="ord modNotesTx">
        <pc:chgData name="Trikha, Atul (PERATON) (NON-US)" userId="2f1855d0-b42a-4429-84ee-f9eab68c16f3" providerId="ADAL" clId="{02F1C625-4E27-4FCF-BAF0-8C7AA1E91216}" dt="2022-04-12T15:30:42.384" v="3582"/>
        <pc:sldMkLst>
          <pc:docMk/>
          <pc:sldMk cId="47143462" sldId="2080107319"/>
        </pc:sldMkLst>
      </pc:sldChg>
      <pc:sldChg chg="addSp modSp mod modNotes modNotesTx">
        <pc:chgData name="Trikha, Atul (PERATON) (NON-US)" userId="2f1855d0-b42a-4429-84ee-f9eab68c16f3" providerId="ADAL" clId="{02F1C625-4E27-4FCF-BAF0-8C7AA1E91216}" dt="2022-04-12T12:58:36.113" v="3483" actId="27636"/>
        <pc:sldMkLst>
          <pc:docMk/>
          <pc:sldMk cId="1448810542" sldId="2080107322"/>
        </pc:sldMkLst>
        <pc:spChg chg="add mod">
          <ac:chgData name="Trikha, Atul (PERATON) (NON-US)" userId="2f1855d0-b42a-4429-84ee-f9eab68c16f3" providerId="ADAL" clId="{02F1C625-4E27-4FCF-BAF0-8C7AA1E91216}" dt="2022-04-12T03:52:50.142" v="3439" actId="6549"/>
          <ac:spMkLst>
            <pc:docMk/>
            <pc:sldMk cId="1448810542" sldId="2080107322"/>
            <ac:spMk id="129" creationId="{E2FEC619-7CFA-4CAA-BEC0-8755EA3C1287}"/>
          </ac:spMkLst>
        </pc:spChg>
        <pc:picChg chg="add mod">
          <ac:chgData name="Trikha, Atul (PERATON) (NON-US)" userId="2f1855d0-b42a-4429-84ee-f9eab68c16f3" providerId="ADAL" clId="{02F1C625-4E27-4FCF-BAF0-8C7AA1E91216}" dt="2022-04-12T03:53:28.197" v="3444" actId="1076"/>
          <ac:picMkLst>
            <pc:docMk/>
            <pc:sldMk cId="1448810542" sldId="2080107322"/>
            <ac:picMk id="130" creationId="{EAC3EBEB-A506-4918-84C2-C93E9F2E768D}"/>
          </ac:picMkLst>
        </pc:picChg>
      </pc:sldChg>
      <pc:sldChg chg="modNotes modNotesTx">
        <pc:chgData name="Trikha, Atul (PERATON) (NON-US)" userId="2f1855d0-b42a-4429-84ee-f9eab68c16f3" providerId="ADAL" clId="{02F1C625-4E27-4FCF-BAF0-8C7AA1E91216}" dt="2022-04-12T12:58:36.066" v="3482" actId="27636"/>
        <pc:sldMkLst>
          <pc:docMk/>
          <pc:sldMk cId="1172126084" sldId="2147468445"/>
        </pc:sldMkLst>
      </pc:sldChg>
      <pc:sldChg chg="delSp modSp mod ord modNotesTx">
        <pc:chgData name="Trikha, Atul (PERATON) (NON-US)" userId="2f1855d0-b42a-4429-84ee-f9eab68c16f3" providerId="ADAL" clId="{02F1C625-4E27-4FCF-BAF0-8C7AA1E91216}" dt="2022-04-12T03:31:50.525" v="3336"/>
        <pc:sldMkLst>
          <pc:docMk/>
          <pc:sldMk cId="1116314047" sldId="2147468449"/>
        </pc:sldMkLst>
        <pc:spChg chg="mod">
          <ac:chgData name="Trikha, Atul (PERATON) (NON-US)" userId="2f1855d0-b42a-4429-84ee-f9eab68c16f3" providerId="ADAL" clId="{02F1C625-4E27-4FCF-BAF0-8C7AA1E91216}" dt="2022-04-12T03:30:28.336" v="3334" actId="20577"/>
          <ac:spMkLst>
            <pc:docMk/>
            <pc:sldMk cId="1116314047" sldId="2147468449"/>
            <ac:spMk id="2" creationId="{F2E5FF70-6FF8-804D-B9AB-32F307BCB6E8}"/>
          </ac:spMkLst>
        </pc:spChg>
        <pc:spChg chg="del mod">
          <ac:chgData name="Trikha, Atul (PERATON) (NON-US)" userId="2f1855d0-b42a-4429-84ee-f9eab68c16f3" providerId="ADAL" clId="{02F1C625-4E27-4FCF-BAF0-8C7AA1E91216}" dt="2022-04-11T23:16:06.463" v="2715" actId="478"/>
          <ac:spMkLst>
            <pc:docMk/>
            <pc:sldMk cId="1116314047" sldId="2147468449"/>
            <ac:spMk id="4" creationId="{4DA30B70-E869-1948-9834-72FAAFB22253}"/>
          </ac:spMkLst>
        </pc:spChg>
        <pc:picChg chg="mod">
          <ac:chgData name="Trikha, Atul (PERATON) (NON-US)" userId="2f1855d0-b42a-4429-84ee-f9eab68c16f3" providerId="ADAL" clId="{02F1C625-4E27-4FCF-BAF0-8C7AA1E91216}" dt="2022-04-11T23:16:52.171" v="2718" actId="1076"/>
          <ac:picMkLst>
            <pc:docMk/>
            <pc:sldMk cId="1116314047" sldId="2147468449"/>
            <ac:picMk id="40" creationId="{AC64BAC2-B5CD-4948-86DA-D8199090E9F4}"/>
          </ac:picMkLst>
        </pc:picChg>
      </pc:sldChg>
      <pc:sldChg chg="add del ord modNotesTx">
        <pc:chgData name="Trikha, Atul (PERATON) (NON-US)" userId="2f1855d0-b42a-4429-84ee-f9eab68c16f3" providerId="ADAL" clId="{02F1C625-4E27-4FCF-BAF0-8C7AA1E91216}" dt="2022-04-12T03:44:42.822" v="3367" actId="47"/>
        <pc:sldMkLst>
          <pc:docMk/>
          <pc:sldMk cId="229397003" sldId="2147468468"/>
        </pc:sldMkLst>
      </pc:sldChg>
      <pc:sldChg chg="addSp delSp modSp new mod ord modNotesTx">
        <pc:chgData name="Trikha, Atul (PERATON) (NON-US)" userId="2f1855d0-b42a-4429-84ee-f9eab68c16f3" providerId="ADAL" clId="{02F1C625-4E27-4FCF-BAF0-8C7AA1E91216}" dt="2022-04-12T03:32:07.937" v="3338"/>
        <pc:sldMkLst>
          <pc:docMk/>
          <pc:sldMk cId="1376338512" sldId="2147468469"/>
        </pc:sldMkLst>
        <pc:spChg chg="del">
          <ac:chgData name="Trikha, Atul (PERATON) (NON-US)" userId="2f1855d0-b42a-4429-84ee-f9eab68c16f3" providerId="ADAL" clId="{02F1C625-4E27-4FCF-BAF0-8C7AA1E91216}" dt="2022-04-11T23:45:21.281" v="2982"/>
          <ac:spMkLst>
            <pc:docMk/>
            <pc:sldMk cId="1376338512" sldId="2147468469"/>
            <ac:spMk id="2" creationId="{F5A3CFD2-ADC8-45A7-9DE8-25763E096E90}"/>
          </ac:spMkLst>
        </pc:spChg>
        <pc:spChg chg="mod">
          <ac:chgData name="Trikha, Atul (PERATON) (NON-US)" userId="2f1855d0-b42a-4429-84ee-f9eab68c16f3" providerId="ADAL" clId="{02F1C625-4E27-4FCF-BAF0-8C7AA1E91216}" dt="2022-04-11T23:46:46.604" v="3006" actId="20577"/>
          <ac:spMkLst>
            <pc:docMk/>
            <pc:sldMk cId="1376338512" sldId="2147468469"/>
            <ac:spMk id="3" creationId="{7D86ECA5-2574-4802-81E7-03E23309B889}"/>
          </ac:spMkLst>
        </pc:spChg>
        <pc:spChg chg="add del mod">
          <ac:chgData name="Trikha, Atul (PERATON) (NON-US)" userId="2f1855d0-b42a-4429-84ee-f9eab68c16f3" providerId="ADAL" clId="{02F1C625-4E27-4FCF-BAF0-8C7AA1E91216}" dt="2022-04-11T23:45:57.545" v="2986" actId="478"/>
          <ac:spMkLst>
            <pc:docMk/>
            <pc:sldMk cId="1376338512" sldId="2147468469"/>
            <ac:spMk id="6" creationId="{D7B4ED99-646D-4CD5-89E3-E73F8FF9314F}"/>
          </ac:spMkLst>
        </pc:spChg>
        <pc:spChg chg="add mod">
          <ac:chgData name="Trikha, Atul (PERATON) (NON-US)" userId="2f1855d0-b42a-4429-84ee-f9eab68c16f3" providerId="ADAL" clId="{02F1C625-4E27-4FCF-BAF0-8C7AA1E91216}" dt="2022-04-11T23:45:53.230" v="2985" actId="1076"/>
          <ac:spMkLst>
            <pc:docMk/>
            <pc:sldMk cId="1376338512" sldId="2147468469"/>
            <ac:spMk id="8" creationId="{490E5126-6549-4B61-8C8E-FD0341EB06A6}"/>
          </ac:spMkLst>
        </pc:spChg>
        <pc:spChg chg="add mod">
          <ac:chgData name="Trikha, Atul (PERATON) (NON-US)" userId="2f1855d0-b42a-4429-84ee-f9eab68c16f3" providerId="ADAL" clId="{02F1C625-4E27-4FCF-BAF0-8C7AA1E91216}" dt="2022-04-11T23:45:53.230" v="2985" actId="1076"/>
          <ac:spMkLst>
            <pc:docMk/>
            <pc:sldMk cId="1376338512" sldId="2147468469"/>
            <ac:spMk id="9" creationId="{3FE2E6C0-1D58-406E-B146-CE6FA8C4F6C3}"/>
          </ac:spMkLst>
        </pc:spChg>
        <pc:spChg chg="add mod">
          <ac:chgData name="Trikha, Atul (PERATON) (NON-US)" userId="2f1855d0-b42a-4429-84ee-f9eab68c16f3" providerId="ADAL" clId="{02F1C625-4E27-4FCF-BAF0-8C7AA1E91216}" dt="2022-04-11T23:45:53.230" v="2985" actId="1076"/>
          <ac:spMkLst>
            <pc:docMk/>
            <pc:sldMk cId="1376338512" sldId="2147468469"/>
            <ac:spMk id="10" creationId="{C6C8333F-1745-4C42-8C25-7208B2333BB6}"/>
          </ac:spMkLst>
        </pc:spChg>
        <pc:spChg chg="add mod">
          <ac:chgData name="Trikha, Atul (PERATON) (NON-US)" userId="2f1855d0-b42a-4429-84ee-f9eab68c16f3" providerId="ADAL" clId="{02F1C625-4E27-4FCF-BAF0-8C7AA1E91216}" dt="2022-04-11T23:45:53.230" v="2985" actId="1076"/>
          <ac:spMkLst>
            <pc:docMk/>
            <pc:sldMk cId="1376338512" sldId="2147468469"/>
            <ac:spMk id="11" creationId="{027B4700-1CB4-46F3-A10B-E55B22916EEF}"/>
          </ac:spMkLst>
        </pc:spChg>
        <pc:spChg chg="add mod">
          <ac:chgData name="Trikha, Atul (PERATON) (NON-US)" userId="2f1855d0-b42a-4429-84ee-f9eab68c16f3" providerId="ADAL" clId="{02F1C625-4E27-4FCF-BAF0-8C7AA1E91216}" dt="2022-04-11T23:45:53.230" v="2985" actId="1076"/>
          <ac:spMkLst>
            <pc:docMk/>
            <pc:sldMk cId="1376338512" sldId="2147468469"/>
            <ac:spMk id="12" creationId="{8371623B-0B01-47D5-B833-D7B341A2DDA4}"/>
          </ac:spMkLst>
        </pc:spChg>
        <pc:spChg chg="add mod">
          <ac:chgData name="Trikha, Atul (PERATON) (NON-US)" userId="2f1855d0-b42a-4429-84ee-f9eab68c16f3" providerId="ADAL" clId="{02F1C625-4E27-4FCF-BAF0-8C7AA1E91216}" dt="2022-04-11T23:45:53.230" v="2985" actId="1076"/>
          <ac:spMkLst>
            <pc:docMk/>
            <pc:sldMk cId="1376338512" sldId="2147468469"/>
            <ac:spMk id="13" creationId="{0F5EE451-529E-4729-92CC-6E2AD1A58500}"/>
          </ac:spMkLst>
        </pc:spChg>
        <pc:spChg chg="add mod">
          <ac:chgData name="Trikha, Atul (PERATON) (NON-US)" userId="2f1855d0-b42a-4429-84ee-f9eab68c16f3" providerId="ADAL" clId="{02F1C625-4E27-4FCF-BAF0-8C7AA1E91216}" dt="2022-04-11T23:45:53.230" v="2985" actId="1076"/>
          <ac:spMkLst>
            <pc:docMk/>
            <pc:sldMk cId="1376338512" sldId="2147468469"/>
            <ac:spMk id="14" creationId="{258DDCA8-9A45-40AB-AB86-1210AEEAB395}"/>
          </ac:spMkLst>
        </pc:spChg>
        <pc:spChg chg="add mod">
          <ac:chgData name="Trikha, Atul (PERATON) (NON-US)" userId="2f1855d0-b42a-4429-84ee-f9eab68c16f3" providerId="ADAL" clId="{02F1C625-4E27-4FCF-BAF0-8C7AA1E91216}" dt="2022-04-11T23:45:53.230" v="2985" actId="1076"/>
          <ac:spMkLst>
            <pc:docMk/>
            <pc:sldMk cId="1376338512" sldId="2147468469"/>
            <ac:spMk id="15" creationId="{EB025CA7-ACAF-48D4-8976-DDFC99A9F5EE}"/>
          </ac:spMkLst>
        </pc:spChg>
        <pc:spChg chg="add mod">
          <ac:chgData name="Trikha, Atul (PERATON) (NON-US)" userId="2f1855d0-b42a-4429-84ee-f9eab68c16f3" providerId="ADAL" clId="{02F1C625-4E27-4FCF-BAF0-8C7AA1E91216}" dt="2022-04-11T23:45:53.230" v="2985" actId="1076"/>
          <ac:spMkLst>
            <pc:docMk/>
            <pc:sldMk cId="1376338512" sldId="2147468469"/>
            <ac:spMk id="16" creationId="{E86CF00F-A9A0-478B-9759-D5E2B6829308}"/>
          </ac:spMkLst>
        </pc:spChg>
        <pc:spChg chg="add mod">
          <ac:chgData name="Trikha, Atul (PERATON) (NON-US)" userId="2f1855d0-b42a-4429-84ee-f9eab68c16f3" providerId="ADAL" clId="{02F1C625-4E27-4FCF-BAF0-8C7AA1E91216}" dt="2022-04-11T23:45:53.230" v="2985" actId="1076"/>
          <ac:spMkLst>
            <pc:docMk/>
            <pc:sldMk cId="1376338512" sldId="2147468469"/>
            <ac:spMk id="17" creationId="{8F30B37E-DE0E-428C-933D-5F0019AB0985}"/>
          </ac:spMkLst>
        </pc:spChg>
        <pc:spChg chg="add mod">
          <ac:chgData name="Trikha, Atul (PERATON) (NON-US)" userId="2f1855d0-b42a-4429-84ee-f9eab68c16f3" providerId="ADAL" clId="{02F1C625-4E27-4FCF-BAF0-8C7AA1E91216}" dt="2022-04-11T23:45:53.230" v="2985" actId="1076"/>
          <ac:spMkLst>
            <pc:docMk/>
            <pc:sldMk cId="1376338512" sldId="2147468469"/>
            <ac:spMk id="18" creationId="{BC0FF5CD-7A1A-4AC3-82F9-0CD0E80DFEA0}"/>
          </ac:spMkLst>
        </pc:spChg>
        <pc:spChg chg="add mod">
          <ac:chgData name="Trikha, Atul (PERATON) (NON-US)" userId="2f1855d0-b42a-4429-84ee-f9eab68c16f3" providerId="ADAL" clId="{02F1C625-4E27-4FCF-BAF0-8C7AA1E91216}" dt="2022-04-11T23:45:53.230" v="2985" actId="1076"/>
          <ac:spMkLst>
            <pc:docMk/>
            <pc:sldMk cId="1376338512" sldId="2147468469"/>
            <ac:spMk id="19" creationId="{8B0A1405-8068-4595-B16B-E39D8887E0D6}"/>
          </ac:spMkLst>
        </pc:spChg>
        <pc:spChg chg="add mod">
          <ac:chgData name="Trikha, Atul (PERATON) (NON-US)" userId="2f1855d0-b42a-4429-84ee-f9eab68c16f3" providerId="ADAL" clId="{02F1C625-4E27-4FCF-BAF0-8C7AA1E91216}" dt="2022-04-11T23:45:53.230" v="2985" actId="1076"/>
          <ac:spMkLst>
            <pc:docMk/>
            <pc:sldMk cId="1376338512" sldId="2147468469"/>
            <ac:spMk id="20" creationId="{3F446091-C4A9-4289-8B72-19B90839BAAC}"/>
          </ac:spMkLst>
        </pc:spChg>
        <pc:spChg chg="add mod">
          <ac:chgData name="Trikha, Atul (PERATON) (NON-US)" userId="2f1855d0-b42a-4429-84ee-f9eab68c16f3" providerId="ADAL" clId="{02F1C625-4E27-4FCF-BAF0-8C7AA1E91216}" dt="2022-04-11T23:45:53.230" v="2985" actId="1076"/>
          <ac:spMkLst>
            <pc:docMk/>
            <pc:sldMk cId="1376338512" sldId="2147468469"/>
            <ac:spMk id="21" creationId="{0E54E6C7-29F6-4687-9FBE-8A2139EAA8DD}"/>
          </ac:spMkLst>
        </pc:spChg>
        <pc:spChg chg="add mod">
          <ac:chgData name="Trikha, Atul (PERATON) (NON-US)" userId="2f1855d0-b42a-4429-84ee-f9eab68c16f3" providerId="ADAL" clId="{02F1C625-4E27-4FCF-BAF0-8C7AA1E91216}" dt="2022-04-11T23:45:53.230" v="2985" actId="1076"/>
          <ac:spMkLst>
            <pc:docMk/>
            <pc:sldMk cId="1376338512" sldId="2147468469"/>
            <ac:spMk id="22" creationId="{2EA21CC0-257D-4830-98E0-C40D394AD5D5}"/>
          </ac:spMkLst>
        </pc:spChg>
        <pc:spChg chg="add mod">
          <ac:chgData name="Trikha, Atul (PERATON) (NON-US)" userId="2f1855d0-b42a-4429-84ee-f9eab68c16f3" providerId="ADAL" clId="{02F1C625-4E27-4FCF-BAF0-8C7AA1E91216}" dt="2022-04-11T23:45:53.230" v="2985" actId="1076"/>
          <ac:spMkLst>
            <pc:docMk/>
            <pc:sldMk cId="1376338512" sldId="2147468469"/>
            <ac:spMk id="23" creationId="{1A58FE84-0D14-4706-B3B3-B9547C31CE7A}"/>
          </ac:spMkLst>
        </pc:spChg>
        <pc:spChg chg="add mod">
          <ac:chgData name="Trikha, Atul (PERATON) (NON-US)" userId="2f1855d0-b42a-4429-84ee-f9eab68c16f3" providerId="ADAL" clId="{02F1C625-4E27-4FCF-BAF0-8C7AA1E91216}" dt="2022-04-11T23:45:53.230" v="2985" actId="1076"/>
          <ac:spMkLst>
            <pc:docMk/>
            <pc:sldMk cId="1376338512" sldId="2147468469"/>
            <ac:spMk id="24" creationId="{C2FBEA2F-DE3E-4831-99C5-4C4B9E7F7852}"/>
          </ac:spMkLst>
        </pc:spChg>
        <pc:spChg chg="add mod">
          <ac:chgData name="Trikha, Atul (PERATON) (NON-US)" userId="2f1855d0-b42a-4429-84ee-f9eab68c16f3" providerId="ADAL" clId="{02F1C625-4E27-4FCF-BAF0-8C7AA1E91216}" dt="2022-04-11T23:45:53.230" v="2985" actId="1076"/>
          <ac:spMkLst>
            <pc:docMk/>
            <pc:sldMk cId="1376338512" sldId="2147468469"/>
            <ac:spMk id="25" creationId="{6DE5DE9F-4B3E-48F0-8D8F-E39204FD97B0}"/>
          </ac:spMkLst>
        </pc:spChg>
        <pc:spChg chg="add mod">
          <ac:chgData name="Trikha, Atul (PERATON) (NON-US)" userId="2f1855d0-b42a-4429-84ee-f9eab68c16f3" providerId="ADAL" clId="{02F1C625-4E27-4FCF-BAF0-8C7AA1E91216}" dt="2022-04-11T23:45:53.230" v="2985" actId="1076"/>
          <ac:spMkLst>
            <pc:docMk/>
            <pc:sldMk cId="1376338512" sldId="2147468469"/>
            <ac:spMk id="26" creationId="{EEFE1330-029D-4CD7-AEFE-12455A3EE719}"/>
          </ac:spMkLst>
        </pc:spChg>
        <pc:spChg chg="add mod">
          <ac:chgData name="Trikha, Atul (PERATON) (NON-US)" userId="2f1855d0-b42a-4429-84ee-f9eab68c16f3" providerId="ADAL" clId="{02F1C625-4E27-4FCF-BAF0-8C7AA1E91216}" dt="2022-04-11T23:45:53.230" v="2985" actId="1076"/>
          <ac:spMkLst>
            <pc:docMk/>
            <pc:sldMk cId="1376338512" sldId="2147468469"/>
            <ac:spMk id="27" creationId="{BF9A42B5-3AA4-47A0-A090-5F96F7ED8DD0}"/>
          </ac:spMkLst>
        </pc:spChg>
        <pc:spChg chg="add mod">
          <ac:chgData name="Trikha, Atul (PERATON) (NON-US)" userId="2f1855d0-b42a-4429-84ee-f9eab68c16f3" providerId="ADAL" clId="{02F1C625-4E27-4FCF-BAF0-8C7AA1E91216}" dt="2022-04-11T23:45:53.230" v="2985" actId="1076"/>
          <ac:spMkLst>
            <pc:docMk/>
            <pc:sldMk cId="1376338512" sldId="2147468469"/>
            <ac:spMk id="28" creationId="{970BAACD-5F2F-4A3D-AEE5-12EEFB8CE96E}"/>
          </ac:spMkLst>
        </pc:spChg>
        <pc:spChg chg="add mod">
          <ac:chgData name="Trikha, Atul (PERATON) (NON-US)" userId="2f1855d0-b42a-4429-84ee-f9eab68c16f3" providerId="ADAL" clId="{02F1C625-4E27-4FCF-BAF0-8C7AA1E91216}" dt="2022-04-11T23:45:53.230" v="2985" actId="1076"/>
          <ac:spMkLst>
            <pc:docMk/>
            <pc:sldMk cId="1376338512" sldId="2147468469"/>
            <ac:spMk id="29" creationId="{CC1B34DB-85F3-4C40-AF4D-15B56F55F086}"/>
          </ac:spMkLst>
        </pc:spChg>
        <pc:spChg chg="add mod">
          <ac:chgData name="Trikha, Atul (PERATON) (NON-US)" userId="2f1855d0-b42a-4429-84ee-f9eab68c16f3" providerId="ADAL" clId="{02F1C625-4E27-4FCF-BAF0-8C7AA1E91216}" dt="2022-04-11T23:50:16.866" v="3027" actId="113"/>
          <ac:spMkLst>
            <pc:docMk/>
            <pc:sldMk cId="1376338512" sldId="2147468469"/>
            <ac:spMk id="31" creationId="{3A8E3C08-C0C1-4A70-AE3B-6EDEA705F629}"/>
          </ac:spMkLst>
        </pc:spChg>
        <pc:picChg chg="add del mod">
          <ac:chgData name="Trikha, Atul (PERATON) (NON-US)" userId="2f1855d0-b42a-4429-84ee-f9eab68c16f3" providerId="ADAL" clId="{02F1C625-4E27-4FCF-BAF0-8C7AA1E91216}" dt="2022-04-11T23:45:27.974" v="2983" actId="478"/>
          <ac:picMkLst>
            <pc:docMk/>
            <pc:sldMk cId="1376338512" sldId="2147468469"/>
            <ac:picMk id="4" creationId="{1C963231-4A94-471A-AA37-07F00F71308D}"/>
          </ac:picMkLst>
        </pc:picChg>
        <pc:picChg chg="add mod">
          <ac:chgData name="Trikha, Atul (PERATON) (NON-US)" userId="2f1855d0-b42a-4429-84ee-f9eab68c16f3" providerId="ADAL" clId="{02F1C625-4E27-4FCF-BAF0-8C7AA1E91216}" dt="2022-04-11T23:45:53.230" v="2985" actId="1076"/>
          <ac:picMkLst>
            <pc:docMk/>
            <pc:sldMk cId="1376338512" sldId="2147468469"/>
            <ac:picMk id="7" creationId="{B6D868A7-7617-4B95-9E52-45B30A7ABAD9}"/>
          </ac:picMkLst>
        </pc:picChg>
      </pc:sldChg>
      <pc:sldChg chg="addSp delSp modSp new mod ord">
        <pc:chgData name="Trikha, Atul (PERATON) (NON-US)" userId="2f1855d0-b42a-4429-84ee-f9eab68c16f3" providerId="ADAL" clId="{02F1C625-4E27-4FCF-BAF0-8C7AA1E91216}" dt="2022-04-12T03:08:00.907" v="3232"/>
        <pc:sldMkLst>
          <pc:docMk/>
          <pc:sldMk cId="262936872" sldId="2147468470"/>
        </pc:sldMkLst>
        <pc:spChg chg="del">
          <ac:chgData name="Trikha, Atul (PERATON) (NON-US)" userId="2f1855d0-b42a-4429-84ee-f9eab68c16f3" providerId="ADAL" clId="{02F1C625-4E27-4FCF-BAF0-8C7AA1E91216}" dt="2022-04-11T23:58:40.845" v="3035" actId="22"/>
          <ac:spMkLst>
            <pc:docMk/>
            <pc:sldMk cId="262936872" sldId="2147468470"/>
            <ac:spMk id="2" creationId="{A063257C-6F9F-4BB8-B3C0-2B499E93932B}"/>
          </ac:spMkLst>
        </pc:spChg>
        <pc:spChg chg="add del mod">
          <ac:chgData name="Trikha, Atul (PERATON) (NON-US)" userId="2f1855d0-b42a-4429-84ee-f9eab68c16f3" providerId="ADAL" clId="{02F1C625-4E27-4FCF-BAF0-8C7AA1E91216}" dt="2022-04-12T00:03:15.044" v="3110" actId="20577"/>
          <ac:spMkLst>
            <pc:docMk/>
            <pc:sldMk cId="262936872" sldId="2147468470"/>
            <ac:spMk id="3" creationId="{30ECB98C-33AB-4BF8-9E12-83C6FEEFA675}"/>
          </ac:spMkLst>
        </pc:spChg>
        <pc:spChg chg="add del mod">
          <ac:chgData name="Trikha, Atul (PERATON) (NON-US)" userId="2f1855d0-b42a-4429-84ee-f9eab68c16f3" providerId="ADAL" clId="{02F1C625-4E27-4FCF-BAF0-8C7AA1E91216}" dt="2022-04-11T23:58:12.589" v="3034"/>
          <ac:spMkLst>
            <pc:docMk/>
            <pc:sldMk cId="262936872" sldId="2147468470"/>
            <ac:spMk id="4" creationId="{F128B644-149F-4AD9-B501-889291ACC41C}"/>
          </ac:spMkLst>
        </pc:spChg>
        <pc:spChg chg="add del mod">
          <ac:chgData name="Trikha, Atul (PERATON) (NON-US)" userId="2f1855d0-b42a-4429-84ee-f9eab68c16f3" providerId="ADAL" clId="{02F1C625-4E27-4FCF-BAF0-8C7AA1E91216}" dt="2022-04-11T23:58:12.589" v="3034"/>
          <ac:spMkLst>
            <pc:docMk/>
            <pc:sldMk cId="262936872" sldId="2147468470"/>
            <ac:spMk id="5" creationId="{4EB10E6F-D7B1-45D3-BF9B-E7B495E6F380}"/>
          </ac:spMkLst>
        </pc:spChg>
        <pc:spChg chg="add del mod">
          <ac:chgData name="Trikha, Atul (PERATON) (NON-US)" userId="2f1855d0-b42a-4429-84ee-f9eab68c16f3" providerId="ADAL" clId="{02F1C625-4E27-4FCF-BAF0-8C7AA1E91216}" dt="2022-04-11T23:58:12.589" v="3034"/>
          <ac:spMkLst>
            <pc:docMk/>
            <pc:sldMk cId="262936872" sldId="2147468470"/>
            <ac:spMk id="6" creationId="{A3C39636-BC34-4B27-8E21-4E9715F1A636}"/>
          </ac:spMkLst>
        </pc:spChg>
        <pc:spChg chg="add del mod">
          <ac:chgData name="Trikha, Atul (PERATON) (NON-US)" userId="2f1855d0-b42a-4429-84ee-f9eab68c16f3" providerId="ADAL" clId="{02F1C625-4E27-4FCF-BAF0-8C7AA1E91216}" dt="2022-04-11T23:58:12.589" v="3034"/>
          <ac:spMkLst>
            <pc:docMk/>
            <pc:sldMk cId="262936872" sldId="2147468470"/>
            <ac:spMk id="7" creationId="{E2058E79-41B3-4C60-91F9-B594EF2548FD}"/>
          </ac:spMkLst>
        </pc:spChg>
        <pc:spChg chg="mod">
          <ac:chgData name="Trikha, Atul (PERATON) (NON-US)" userId="2f1855d0-b42a-4429-84ee-f9eab68c16f3" providerId="ADAL" clId="{02F1C625-4E27-4FCF-BAF0-8C7AA1E91216}" dt="2022-04-11T23:57:46.372" v="3029"/>
          <ac:spMkLst>
            <pc:docMk/>
            <pc:sldMk cId="262936872" sldId="2147468470"/>
            <ac:spMk id="9" creationId="{4628F244-0A4E-4702-ADBF-BDFA1EBF2364}"/>
          </ac:spMkLst>
        </pc:spChg>
        <pc:spChg chg="mod">
          <ac:chgData name="Trikha, Atul (PERATON) (NON-US)" userId="2f1855d0-b42a-4429-84ee-f9eab68c16f3" providerId="ADAL" clId="{02F1C625-4E27-4FCF-BAF0-8C7AA1E91216}" dt="2022-04-11T23:57:46.372" v="3029"/>
          <ac:spMkLst>
            <pc:docMk/>
            <pc:sldMk cId="262936872" sldId="2147468470"/>
            <ac:spMk id="11" creationId="{C05267F2-2593-41CD-AA68-F2BFC13ED8C3}"/>
          </ac:spMkLst>
        </pc:spChg>
        <pc:spChg chg="mod">
          <ac:chgData name="Trikha, Atul (PERATON) (NON-US)" userId="2f1855d0-b42a-4429-84ee-f9eab68c16f3" providerId="ADAL" clId="{02F1C625-4E27-4FCF-BAF0-8C7AA1E91216}" dt="2022-04-11T23:57:46.372" v="3029"/>
          <ac:spMkLst>
            <pc:docMk/>
            <pc:sldMk cId="262936872" sldId="2147468470"/>
            <ac:spMk id="12" creationId="{407B7796-3BD9-41D5-9442-5E653D639934}"/>
          </ac:spMkLst>
        </pc:spChg>
        <pc:spChg chg="mod">
          <ac:chgData name="Trikha, Atul (PERATON) (NON-US)" userId="2f1855d0-b42a-4429-84ee-f9eab68c16f3" providerId="ADAL" clId="{02F1C625-4E27-4FCF-BAF0-8C7AA1E91216}" dt="2022-04-11T23:57:46.372" v="3029"/>
          <ac:spMkLst>
            <pc:docMk/>
            <pc:sldMk cId="262936872" sldId="2147468470"/>
            <ac:spMk id="13" creationId="{93EBB372-D783-4934-A67C-BD1873ADAECA}"/>
          </ac:spMkLst>
        </pc:spChg>
        <pc:spChg chg="mod">
          <ac:chgData name="Trikha, Atul (PERATON) (NON-US)" userId="2f1855d0-b42a-4429-84ee-f9eab68c16f3" providerId="ADAL" clId="{02F1C625-4E27-4FCF-BAF0-8C7AA1E91216}" dt="2022-04-11T23:57:46.372" v="3029"/>
          <ac:spMkLst>
            <pc:docMk/>
            <pc:sldMk cId="262936872" sldId="2147468470"/>
            <ac:spMk id="14" creationId="{D83AC7D8-CB05-4EA7-BC0C-6E04ACCA0E23}"/>
          </ac:spMkLst>
        </pc:spChg>
        <pc:spChg chg="mod">
          <ac:chgData name="Trikha, Atul (PERATON) (NON-US)" userId="2f1855d0-b42a-4429-84ee-f9eab68c16f3" providerId="ADAL" clId="{02F1C625-4E27-4FCF-BAF0-8C7AA1E91216}" dt="2022-04-11T23:57:46.372" v="3029"/>
          <ac:spMkLst>
            <pc:docMk/>
            <pc:sldMk cId="262936872" sldId="2147468470"/>
            <ac:spMk id="15" creationId="{40F437B5-F6A4-4656-B2D5-E0FB30F2C35D}"/>
          </ac:spMkLst>
        </pc:spChg>
        <pc:spChg chg="mod">
          <ac:chgData name="Trikha, Atul (PERATON) (NON-US)" userId="2f1855d0-b42a-4429-84ee-f9eab68c16f3" providerId="ADAL" clId="{02F1C625-4E27-4FCF-BAF0-8C7AA1E91216}" dt="2022-04-11T23:57:46.372" v="3029"/>
          <ac:spMkLst>
            <pc:docMk/>
            <pc:sldMk cId="262936872" sldId="2147468470"/>
            <ac:spMk id="16" creationId="{0310833C-79A9-41AC-B912-C3576133AA99}"/>
          </ac:spMkLst>
        </pc:spChg>
        <pc:spChg chg="add del mod">
          <ac:chgData name="Trikha, Atul (PERATON) (NON-US)" userId="2f1855d0-b42a-4429-84ee-f9eab68c16f3" providerId="ADAL" clId="{02F1C625-4E27-4FCF-BAF0-8C7AA1E91216}" dt="2022-04-11T23:58:12.589" v="3034"/>
          <ac:spMkLst>
            <pc:docMk/>
            <pc:sldMk cId="262936872" sldId="2147468470"/>
            <ac:spMk id="17" creationId="{6B0A266D-BCF7-4757-B8A8-03837C1F9635}"/>
          </ac:spMkLst>
        </pc:spChg>
        <pc:spChg chg="add del mod">
          <ac:chgData name="Trikha, Atul (PERATON) (NON-US)" userId="2f1855d0-b42a-4429-84ee-f9eab68c16f3" providerId="ADAL" clId="{02F1C625-4E27-4FCF-BAF0-8C7AA1E91216}" dt="2022-04-11T23:58:12.589" v="3034"/>
          <ac:spMkLst>
            <pc:docMk/>
            <pc:sldMk cId="262936872" sldId="2147468470"/>
            <ac:spMk id="18" creationId="{D54A0E24-BD41-4ADD-B04E-5EC719400B43}"/>
          </ac:spMkLst>
        </pc:spChg>
        <pc:spChg chg="add del mod">
          <ac:chgData name="Trikha, Atul (PERATON) (NON-US)" userId="2f1855d0-b42a-4429-84ee-f9eab68c16f3" providerId="ADAL" clId="{02F1C625-4E27-4FCF-BAF0-8C7AA1E91216}" dt="2022-04-11T23:58:12.589" v="3034"/>
          <ac:spMkLst>
            <pc:docMk/>
            <pc:sldMk cId="262936872" sldId="2147468470"/>
            <ac:spMk id="19" creationId="{0B496641-817D-42C7-8643-2A5C8FA731E1}"/>
          </ac:spMkLst>
        </pc:spChg>
        <pc:spChg chg="add del mod">
          <ac:chgData name="Trikha, Atul (PERATON) (NON-US)" userId="2f1855d0-b42a-4429-84ee-f9eab68c16f3" providerId="ADAL" clId="{02F1C625-4E27-4FCF-BAF0-8C7AA1E91216}" dt="2022-04-11T23:58:12.589" v="3034"/>
          <ac:spMkLst>
            <pc:docMk/>
            <pc:sldMk cId="262936872" sldId="2147468470"/>
            <ac:spMk id="20" creationId="{CEDEE012-FB26-4606-98CE-13E59748C432}"/>
          </ac:spMkLst>
        </pc:spChg>
        <pc:spChg chg="add del mod">
          <ac:chgData name="Trikha, Atul (PERATON) (NON-US)" userId="2f1855d0-b42a-4429-84ee-f9eab68c16f3" providerId="ADAL" clId="{02F1C625-4E27-4FCF-BAF0-8C7AA1E91216}" dt="2022-04-11T23:59:22.462" v="3042" actId="478"/>
          <ac:spMkLst>
            <pc:docMk/>
            <pc:sldMk cId="262936872" sldId="2147468470"/>
            <ac:spMk id="24" creationId="{E9F9030D-8DF8-4360-8329-CC93387735A9}"/>
          </ac:spMkLst>
        </pc:spChg>
        <pc:spChg chg="add del mod">
          <ac:chgData name="Trikha, Atul (PERATON) (NON-US)" userId="2f1855d0-b42a-4429-84ee-f9eab68c16f3" providerId="ADAL" clId="{02F1C625-4E27-4FCF-BAF0-8C7AA1E91216}" dt="2022-04-11T23:59:39.156" v="3046" actId="478"/>
          <ac:spMkLst>
            <pc:docMk/>
            <pc:sldMk cId="262936872" sldId="2147468470"/>
            <ac:spMk id="26" creationId="{4F1C0FC8-CFCA-43F9-8B57-5FADEB33CBE2}"/>
          </ac:spMkLst>
        </pc:spChg>
        <pc:spChg chg="add del mod">
          <ac:chgData name="Trikha, Atul (PERATON) (NON-US)" userId="2f1855d0-b42a-4429-84ee-f9eab68c16f3" providerId="ADAL" clId="{02F1C625-4E27-4FCF-BAF0-8C7AA1E91216}" dt="2022-04-11T23:59:48.576" v="3052" actId="478"/>
          <ac:spMkLst>
            <pc:docMk/>
            <pc:sldMk cId="262936872" sldId="2147468470"/>
            <ac:spMk id="28" creationId="{4B8D9653-ABA8-41A1-9A2C-39243D81FB05}"/>
          </ac:spMkLst>
        </pc:spChg>
        <pc:spChg chg="add mod">
          <ac:chgData name="Trikha, Atul (PERATON) (NON-US)" userId="2f1855d0-b42a-4429-84ee-f9eab68c16f3" providerId="ADAL" clId="{02F1C625-4E27-4FCF-BAF0-8C7AA1E91216}" dt="2022-04-12T00:05:14.737" v="3182" actId="1038"/>
          <ac:spMkLst>
            <pc:docMk/>
            <pc:sldMk cId="262936872" sldId="2147468470"/>
            <ac:spMk id="29" creationId="{41B1439D-61F0-43C3-A770-9A172BFA1206}"/>
          </ac:spMkLst>
        </pc:spChg>
        <pc:spChg chg="add del mod">
          <ac:chgData name="Trikha, Atul (PERATON) (NON-US)" userId="2f1855d0-b42a-4429-84ee-f9eab68c16f3" providerId="ADAL" clId="{02F1C625-4E27-4FCF-BAF0-8C7AA1E91216}" dt="2022-04-12T00:00:09.793" v="3057" actId="478"/>
          <ac:spMkLst>
            <pc:docMk/>
            <pc:sldMk cId="262936872" sldId="2147468470"/>
            <ac:spMk id="30" creationId="{96BA0569-BA28-4EEA-8FEA-74F708C0BC26}"/>
          </ac:spMkLst>
        </pc:spChg>
        <pc:spChg chg="add mod">
          <ac:chgData name="Trikha, Atul (PERATON) (NON-US)" userId="2f1855d0-b42a-4429-84ee-f9eab68c16f3" providerId="ADAL" clId="{02F1C625-4E27-4FCF-BAF0-8C7AA1E91216}" dt="2022-04-12T00:05:14.737" v="3182" actId="1038"/>
          <ac:spMkLst>
            <pc:docMk/>
            <pc:sldMk cId="262936872" sldId="2147468470"/>
            <ac:spMk id="31" creationId="{5617809E-FCF5-4999-ABA1-A0E05F285D1D}"/>
          </ac:spMkLst>
        </pc:spChg>
        <pc:spChg chg="add mod">
          <ac:chgData name="Trikha, Atul (PERATON) (NON-US)" userId="2f1855d0-b42a-4429-84ee-f9eab68c16f3" providerId="ADAL" clId="{02F1C625-4E27-4FCF-BAF0-8C7AA1E91216}" dt="2022-04-12T00:05:14.737" v="3182" actId="1038"/>
          <ac:spMkLst>
            <pc:docMk/>
            <pc:sldMk cId="262936872" sldId="2147468470"/>
            <ac:spMk id="32" creationId="{80B420CA-86AE-4888-B496-79A80CA00D68}"/>
          </ac:spMkLst>
        </pc:spChg>
        <pc:spChg chg="mod">
          <ac:chgData name="Trikha, Atul (PERATON) (NON-US)" userId="2f1855d0-b42a-4429-84ee-f9eab68c16f3" providerId="ADAL" clId="{02F1C625-4E27-4FCF-BAF0-8C7AA1E91216}" dt="2022-04-11T23:59:50.034" v="3053"/>
          <ac:spMkLst>
            <pc:docMk/>
            <pc:sldMk cId="262936872" sldId="2147468470"/>
            <ac:spMk id="34" creationId="{28A15782-9A94-4080-9782-895B1AD00C90}"/>
          </ac:spMkLst>
        </pc:spChg>
        <pc:spChg chg="mod">
          <ac:chgData name="Trikha, Atul (PERATON) (NON-US)" userId="2f1855d0-b42a-4429-84ee-f9eab68c16f3" providerId="ADAL" clId="{02F1C625-4E27-4FCF-BAF0-8C7AA1E91216}" dt="2022-04-11T23:59:50.034" v="3053"/>
          <ac:spMkLst>
            <pc:docMk/>
            <pc:sldMk cId="262936872" sldId="2147468470"/>
            <ac:spMk id="36" creationId="{6B79C5A4-5DA2-46A9-A0A6-25C115734456}"/>
          </ac:spMkLst>
        </pc:spChg>
        <pc:spChg chg="mod">
          <ac:chgData name="Trikha, Atul (PERATON) (NON-US)" userId="2f1855d0-b42a-4429-84ee-f9eab68c16f3" providerId="ADAL" clId="{02F1C625-4E27-4FCF-BAF0-8C7AA1E91216}" dt="2022-04-12T00:00:36.242" v="3061" actId="14100"/>
          <ac:spMkLst>
            <pc:docMk/>
            <pc:sldMk cId="262936872" sldId="2147468470"/>
            <ac:spMk id="37" creationId="{52E44011-B0B8-4749-83A8-68D8FA1C0B56}"/>
          </ac:spMkLst>
        </pc:spChg>
        <pc:spChg chg="mod">
          <ac:chgData name="Trikha, Atul (PERATON) (NON-US)" userId="2f1855d0-b42a-4429-84ee-f9eab68c16f3" providerId="ADAL" clId="{02F1C625-4E27-4FCF-BAF0-8C7AA1E91216}" dt="2022-04-11T23:59:50.034" v="3053"/>
          <ac:spMkLst>
            <pc:docMk/>
            <pc:sldMk cId="262936872" sldId="2147468470"/>
            <ac:spMk id="38" creationId="{B8694E0F-0BEB-45E6-B322-872F55B5B5B2}"/>
          </ac:spMkLst>
        </pc:spChg>
        <pc:spChg chg="mod">
          <ac:chgData name="Trikha, Atul (PERATON) (NON-US)" userId="2f1855d0-b42a-4429-84ee-f9eab68c16f3" providerId="ADAL" clId="{02F1C625-4E27-4FCF-BAF0-8C7AA1E91216}" dt="2022-04-11T23:59:50.034" v="3053"/>
          <ac:spMkLst>
            <pc:docMk/>
            <pc:sldMk cId="262936872" sldId="2147468470"/>
            <ac:spMk id="39" creationId="{5DB1A88D-B18D-45AE-A64C-3E605173FE31}"/>
          </ac:spMkLst>
        </pc:spChg>
        <pc:spChg chg="mod">
          <ac:chgData name="Trikha, Atul (PERATON) (NON-US)" userId="2f1855d0-b42a-4429-84ee-f9eab68c16f3" providerId="ADAL" clId="{02F1C625-4E27-4FCF-BAF0-8C7AA1E91216}" dt="2022-04-11T23:59:50.034" v="3053"/>
          <ac:spMkLst>
            <pc:docMk/>
            <pc:sldMk cId="262936872" sldId="2147468470"/>
            <ac:spMk id="40" creationId="{C0C0F0E7-1317-4C38-9931-5D2958E006CF}"/>
          </ac:spMkLst>
        </pc:spChg>
        <pc:spChg chg="mod">
          <ac:chgData name="Trikha, Atul (PERATON) (NON-US)" userId="2f1855d0-b42a-4429-84ee-f9eab68c16f3" providerId="ADAL" clId="{02F1C625-4E27-4FCF-BAF0-8C7AA1E91216}" dt="2022-04-11T23:59:50.034" v="3053"/>
          <ac:spMkLst>
            <pc:docMk/>
            <pc:sldMk cId="262936872" sldId="2147468470"/>
            <ac:spMk id="41" creationId="{6A226871-8021-4B16-AAF5-6010F435A621}"/>
          </ac:spMkLst>
        </pc:spChg>
        <pc:spChg chg="add del mod">
          <ac:chgData name="Trikha, Atul (PERATON) (NON-US)" userId="2f1855d0-b42a-4429-84ee-f9eab68c16f3" providerId="ADAL" clId="{02F1C625-4E27-4FCF-BAF0-8C7AA1E91216}" dt="2022-04-12T00:03:50.825" v="3111" actId="478"/>
          <ac:spMkLst>
            <pc:docMk/>
            <pc:sldMk cId="262936872" sldId="2147468470"/>
            <ac:spMk id="42" creationId="{DE71D34C-8344-417A-8231-275E7C3BA909}"/>
          </ac:spMkLst>
        </pc:spChg>
        <pc:spChg chg="add del mod">
          <ac:chgData name="Trikha, Atul (PERATON) (NON-US)" userId="2f1855d0-b42a-4429-84ee-f9eab68c16f3" providerId="ADAL" clId="{02F1C625-4E27-4FCF-BAF0-8C7AA1E91216}" dt="2022-04-12T00:03:50.825" v="3111" actId="478"/>
          <ac:spMkLst>
            <pc:docMk/>
            <pc:sldMk cId="262936872" sldId="2147468470"/>
            <ac:spMk id="43" creationId="{BA459360-67E6-44E3-BF8C-73E57B80E3E0}"/>
          </ac:spMkLst>
        </pc:spChg>
        <pc:spChg chg="add del mod">
          <ac:chgData name="Trikha, Atul (PERATON) (NON-US)" userId="2f1855d0-b42a-4429-84ee-f9eab68c16f3" providerId="ADAL" clId="{02F1C625-4E27-4FCF-BAF0-8C7AA1E91216}" dt="2022-04-12T00:03:50.825" v="3111" actId="478"/>
          <ac:spMkLst>
            <pc:docMk/>
            <pc:sldMk cId="262936872" sldId="2147468470"/>
            <ac:spMk id="44" creationId="{FA7F1590-EA03-4029-8B80-B7A2AF17E09E}"/>
          </ac:spMkLst>
        </pc:spChg>
        <pc:spChg chg="add del mod">
          <ac:chgData name="Trikha, Atul (PERATON) (NON-US)" userId="2f1855d0-b42a-4429-84ee-f9eab68c16f3" providerId="ADAL" clId="{02F1C625-4E27-4FCF-BAF0-8C7AA1E91216}" dt="2022-04-12T00:03:50.825" v="3111" actId="478"/>
          <ac:spMkLst>
            <pc:docMk/>
            <pc:sldMk cId="262936872" sldId="2147468470"/>
            <ac:spMk id="45" creationId="{8EE8D23C-8C58-4472-BCC4-B10A1F4EDEB7}"/>
          </ac:spMkLst>
        </pc:spChg>
        <pc:spChg chg="add del mod">
          <ac:chgData name="Trikha, Atul (PERATON) (NON-US)" userId="2f1855d0-b42a-4429-84ee-f9eab68c16f3" providerId="ADAL" clId="{02F1C625-4E27-4FCF-BAF0-8C7AA1E91216}" dt="2022-04-12T00:03:03.508" v="3092" actId="478"/>
          <ac:spMkLst>
            <pc:docMk/>
            <pc:sldMk cId="262936872" sldId="2147468470"/>
            <ac:spMk id="47" creationId="{790184F8-616E-43D6-BBD2-1C15B7E39455}"/>
          </ac:spMkLst>
        </pc:spChg>
        <pc:grpChg chg="add del mod">
          <ac:chgData name="Trikha, Atul (PERATON) (NON-US)" userId="2f1855d0-b42a-4429-84ee-f9eab68c16f3" providerId="ADAL" clId="{02F1C625-4E27-4FCF-BAF0-8C7AA1E91216}" dt="2022-04-11T23:58:12.589" v="3034"/>
          <ac:grpSpMkLst>
            <pc:docMk/>
            <pc:sldMk cId="262936872" sldId="2147468470"/>
            <ac:grpSpMk id="8" creationId="{5EE876E9-572A-4DBE-8BF6-55D8ED4CD79A}"/>
          </ac:grpSpMkLst>
        </pc:grpChg>
        <pc:grpChg chg="add mod">
          <ac:chgData name="Trikha, Atul (PERATON) (NON-US)" userId="2f1855d0-b42a-4429-84ee-f9eab68c16f3" providerId="ADAL" clId="{02F1C625-4E27-4FCF-BAF0-8C7AA1E91216}" dt="2022-04-12T00:05:14.737" v="3182" actId="1038"/>
          <ac:grpSpMkLst>
            <pc:docMk/>
            <pc:sldMk cId="262936872" sldId="2147468470"/>
            <ac:grpSpMk id="33" creationId="{30731B8E-1502-4FBD-AC3A-7DECD2C7D3DE}"/>
          </ac:grpSpMkLst>
        </pc:grpChg>
        <pc:picChg chg="mod">
          <ac:chgData name="Trikha, Atul (PERATON) (NON-US)" userId="2f1855d0-b42a-4429-84ee-f9eab68c16f3" providerId="ADAL" clId="{02F1C625-4E27-4FCF-BAF0-8C7AA1E91216}" dt="2022-04-11T23:57:46.372" v="3029"/>
          <ac:picMkLst>
            <pc:docMk/>
            <pc:sldMk cId="262936872" sldId="2147468470"/>
            <ac:picMk id="10" creationId="{5FAA4AE3-18E8-4E6D-B2AD-45BB86AACD86}"/>
          </ac:picMkLst>
        </pc:picChg>
        <pc:picChg chg="add del mod ord">
          <ac:chgData name="Trikha, Atul (PERATON) (NON-US)" userId="2f1855d0-b42a-4429-84ee-f9eab68c16f3" providerId="ADAL" clId="{02F1C625-4E27-4FCF-BAF0-8C7AA1E91216}" dt="2022-04-11T23:59:43.276" v="3051" actId="478"/>
          <ac:picMkLst>
            <pc:docMk/>
            <pc:sldMk cId="262936872" sldId="2147468470"/>
            <ac:picMk id="22" creationId="{221A5B31-09E5-4793-B0FE-9B4764647DAA}"/>
          </ac:picMkLst>
        </pc:picChg>
        <pc:picChg chg="mod">
          <ac:chgData name="Trikha, Atul (PERATON) (NON-US)" userId="2f1855d0-b42a-4429-84ee-f9eab68c16f3" providerId="ADAL" clId="{02F1C625-4E27-4FCF-BAF0-8C7AA1E91216}" dt="2022-04-11T23:59:50.034" v="3053"/>
          <ac:picMkLst>
            <pc:docMk/>
            <pc:sldMk cId="262936872" sldId="2147468470"/>
            <ac:picMk id="35" creationId="{747D12C7-CB96-481A-8E12-71B8D9613568}"/>
          </ac:picMkLst>
        </pc:picChg>
        <pc:picChg chg="add mod">
          <ac:chgData name="Trikha, Atul (PERATON) (NON-US)" userId="2f1855d0-b42a-4429-84ee-f9eab68c16f3" providerId="ADAL" clId="{02F1C625-4E27-4FCF-BAF0-8C7AA1E91216}" dt="2022-04-12T00:05:19.643" v="3183" actId="1076"/>
          <ac:picMkLst>
            <pc:docMk/>
            <pc:sldMk cId="262936872" sldId="2147468470"/>
            <ac:picMk id="49" creationId="{FFB3B9F1-0C00-4E71-94BC-EBE287EFF1BB}"/>
          </ac:picMkLst>
        </pc:picChg>
        <pc:picChg chg="add mod">
          <ac:chgData name="Trikha, Atul (PERATON) (NON-US)" userId="2f1855d0-b42a-4429-84ee-f9eab68c16f3" providerId="ADAL" clId="{02F1C625-4E27-4FCF-BAF0-8C7AA1E91216}" dt="2022-04-12T00:05:14.737" v="3182" actId="1038"/>
          <ac:picMkLst>
            <pc:docMk/>
            <pc:sldMk cId="262936872" sldId="2147468470"/>
            <ac:picMk id="51" creationId="{CFA9B732-94B3-45F8-B2BB-4C70BF9198EA}"/>
          </ac:picMkLst>
        </pc:picChg>
      </pc:sldChg>
      <pc:sldChg chg="ord modNotes modNotesTx">
        <pc:chgData name="Trikha, Atul (PERATON) (NON-US)" userId="2f1855d0-b42a-4429-84ee-f9eab68c16f3" providerId="ADAL" clId="{02F1C625-4E27-4FCF-BAF0-8C7AA1E91216}" dt="2022-04-12T15:13:01.742" v="3557"/>
        <pc:sldMkLst>
          <pc:docMk/>
          <pc:sldMk cId="0" sldId="2147468471"/>
        </pc:sldMkLst>
      </pc:sldChg>
      <pc:sldChg chg="addSp delSp modSp new del mod">
        <pc:chgData name="Trikha, Atul (PERATON) (NON-US)" userId="2f1855d0-b42a-4429-84ee-f9eab68c16f3" providerId="ADAL" clId="{02F1C625-4E27-4FCF-BAF0-8C7AA1E91216}" dt="2022-04-12T12:58:39.146" v="3484" actId="47"/>
        <pc:sldMkLst>
          <pc:docMk/>
          <pc:sldMk cId="1726664565" sldId="2147468471"/>
        </pc:sldMkLst>
        <pc:spChg chg="del">
          <ac:chgData name="Trikha, Atul (PERATON) (NON-US)" userId="2f1855d0-b42a-4429-84ee-f9eab68c16f3" providerId="ADAL" clId="{02F1C625-4E27-4FCF-BAF0-8C7AA1E91216}" dt="2022-04-12T00:06:08.146" v="3185" actId="22"/>
          <ac:spMkLst>
            <pc:docMk/>
            <pc:sldMk cId="1726664565" sldId="2147468471"/>
            <ac:spMk id="2" creationId="{B61A0362-6569-4910-A77A-F7B019125969}"/>
          </ac:spMkLst>
        </pc:spChg>
        <pc:spChg chg="add del mod">
          <ac:chgData name="Trikha, Atul (PERATON) (NON-US)" userId="2f1855d0-b42a-4429-84ee-f9eab68c16f3" providerId="ADAL" clId="{02F1C625-4E27-4FCF-BAF0-8C7AA1E91216}" dt="2022-04-12T00:07:58.937" v="3220"/>
          <ac:spMkLst>
            <pc:docMk/>
            <pc:sldMk cId="1726664565" sldId="2147468471"/>
            <ac:spMk id="3" creationId="{0B32C914-8FA3-4AF5-B6A0-EC1B66A3C13D}"/>
          </ac:spMkLst>
        </pc:spChg>
        <pc:spChg chg="add del mod">
          <ac:chgData name="Trikha, Atul (PERATON) (NON-US)" userId="2f1855d0-b42a-4429-84ee-f9eab68c16f3" providerId="ADAL" clId="{02F1C625-4E27-4FCF-BAF0-8C7AA1E91216}" dt="2022-04-12T00:07:38.386" v="3212" actId="478"/>
          <ac:spMkLst>
            <pc:docMk/>
            <pc:sldMk cId="1726664565" sldId="2147468471"/>
            <ac:spMk id="7" creationId="{DB6C172E-606A-4F2D-8058-80CC5866BEA8}"/>
          </ac:spMkLst>
        </pc:spChg>
        <pc:spChg chg="add del mod">
          <ac:chgData name="Trikha, Atul (PERATON) (NON-US)" userId="2f1855d0-b42a-4429-84ee-f9eab68c16f3" providerId="ADAL" clId="{02F1C625-4E27-4FCF-BAF0-8C7AA1E91216}" dt="2022-04-12T00:07:50.546" v="3219" actId="478"/>
          <ac:spMkLst>
            <pc:docMk/>
            <pc:sldMk cId="1726664565" sldId="2147468471"/>
            <ac:spMk id="11" creationId="{7F16590E-6C48-4D74-BFB2-F3B4D4D9B03A}"/>
          </ac:spMkLst>
        </pc:spChg>
        <pc:spChg chg="add mod">
          <ac:chgData name="Trikha, Atul (PERATON) (NON-US)" userId="2f1855d0-b42a-4429-84ee-f9eab68c16f3" providerId="ADAL" clId="{02F1C625-4E27-4FCF-BAF0-8C7AA1E91216}" dt="2022-04-12T00:08:09.405" v="3222" actId="1076"/>
          <ac:spMkLst>
            <pc:docMk/>
            <pc:sldMk cId="1726664565" sldId="2147468471"/>
            <ac:spMk id="13" creationId="{7D5585AB-334D-4B15-9512-8141FFAD1A19}"/>
          </ac:spMkLst>
        </pc:spChg>
        <pc:spChg chg="add del mod">
          <ac:chgData name="Trikha, Atul (PERATON) (NON-US)" userId="2f1855d0-b42a-4429-84ee-f9eab68c16f3" providerId="ADAL" clId="{02F1C625-4E27-4FCF-BAF0-8C7AA1E91216}" dt="2022-04-12T00:08:19.386" v="3224"/>
          <ac:spMkLst>
            <pc:docMk/>
            <pc:sldMk cId="1726664565" sldId="2147468471"/>
            <ac:spMk id="14" creationId="{FD26C5C9-8D91-451C-87B5-8272E2FDB683}"/>
          </ac:spMkLst>
        </pc:spChg>
        <pc:picChg chg="add del mod ord">
          <ac:chgData name="Trikha, Atul (PERATON) (NON-US)" userId="2f1855d0-b42a-4429-84ee-f9eab68c16f3" providerId="ADAL" clId="{02F1C625-4E27-4FCF-BAF0-8C7AA1E91216}" dt="2022-04-12T00:07:42.396" v="3218" actId="478"/>
          <ac:picMkLst>
            <pc:docMk/>
            <pc:sldMk cId="1726664565" sldId="2147468471"/>
            <ac:picMk id="5" creationId="{D21BAA1A-F3E9-4AD0-815B-0B6E16C89334}"/>
          </ac:picMkLst>
        </pc:picChg>
        <pc:picChg chg="add del mod">
          <ac:chgData name="Trikha, Atul (PERATON) (NON-US)" userId="2f1855d0-b42a-4429-84ee-f9eab68c16f3" providerId="ADAL" clId="{02F1C625-4E27-4FCF-BAF0-8C7AA1E91216}" dt="2022-04-12T00:07:38.003" v="3211"/>
          <ac:picMkLst>
            <pc:docMk/>
            <pc:sldMk cId="1726664565" sldId="2147468471"/>
            <ac:picMk id="8" creationId="{92DE5735-9E54-4F73-9CDF-42812BC81C04}"/>
          </ac:picMkLst>
        </pc:picChg>
        <pc:picChg chg="add del mod">
          <ac:chgData name="Trikha, Atul (PERATON) (NON-US)" userId="2f1855d0-b42a-4429-84ee-f9eab68c16f3" providerId="ADAL" clId="{02F1C625-4E27-4FCF-BAF0-8C7AA1E91216}" dt="2022-04-12T00:07:37.579" v="3210"/>
          <ac:picMkLst>
            <pc:docMk/>
            <pc:sldMk cId="1726664565" sldId="2147468471"/>
            <ac:picMk id="9" creationId="{185EC5DC-02D7-4AF5-86E9-42A631DD5E6E}"/>
          </ac:picMkLst>
        </pc:picChg>
        <pc:picChg chg="add mod">
          <ac:chgData name="Trikha, Atul (PERATON) (NON-US)" userId="2f1855d0-b42a-4429-84ee-f9eab68c16f3" providerId="ADAL" clId="{02F1C625-4E27-4FCF-BAF0-8C7AA1E91216}" dt="2022-04-12T00:08:38.153" v="3228" actId="1076"/>
          <ac:picMkLst>
            <pc:docMk/>
            <pc:sldMk cId="1726664565" sldId="2147468471"/>
            <ac:picMk id="15" creationId="{876E36E5-0B1D-4BC1-B08E-F171746BA821}"/>
          </ac:picMkLst>
        </pc:picChg>
      </pc:sldChg>
      <pc:sldChg chg="new del">
        <pc:chgData name="Trikha, Atul (PERATON) (NON-US)" userId="2f1855d0-b42a-4429-84ee-f9eab68c16f3" providerId="ADAL" clId="{02F1C625-4E27-4FCF-BAF0-8C7AA1E91216}" dt="2022-04-12T04:02:07.988" v="3447" actId="680"/>
        <pc:sldMkLst>
          <pc:docMk/>
          <pc:sldMk cId="1569642928" sldId="2147468472"/>
        </pc:sldMkLst>
      </pc:sldChg>
      <pc:sldChg chg="modSp mod">
        <pc:chgData name="Trikha, Atul (PERATON) (NON-US)" userId="2f1855d0-b42a-4429-84ee-f9eab68c16f3" providerId="ADAL" clId="{02F1C625-4E27-4FCF-BAF0-8C7AA1E91216}" dt="2022-04-12T13:18:34.668" v="3553" actId="20577"/>
        <pc:sldMkLst>
          <pc:docMk/>
          <pc:sldMk cId="373935648" sldId="2147468477"/>
        </pc:sldMkLst>
        <pc:spChg chg="mod">
          <ac:chgData name="Trikha, Atul (PERATON) (NON-US)" userId="2f1855d0-b42a-4429-84ee-f9eab68c16f3" providerId="ADAL" clId="{02F1C625-4E27-4FCF-BAF0-8C7AA1E91216}" dt="2022-04-12T13:18:34.668" v="3553" actId="20577"/>
          <ac:spMkLst>
            <pc:docMk/>
            <pc:sldMk cId="373935648" sldId="2147468477"/>
            <ac:spMk id="2" creationId="{00000000-0000-0000-0000-000000000000}"/>
          </ac:spMkLst>
        </pc:spChg>
      </pc:sldChg>
      <pc:sldMasterChg chg="delSldLayout">
        <pc:chgData name="Trikha, Atul (PERATON) (NON-US)" userId="2f1855d0-b42a-4429-84ee-f9eab68c16f3" providerId="ADAL" clId="{02F1C625-4E27-4FCF-BAF0-8C7AA1E91216}" dt="2022-04-11T17:59:40.559" v="240" actId="47"/>
        <pc:sldMasterMkLst>
          <pc:docMk/>
          <pc:sldMasterMk cId="1965783687" sldId="2147483902"/>
        </pc:sldMasterMkLst>
        <pc:sldLayoutChg chg="del">
          <pc:chgData name="Trikha, Atul (PERATON) (NON-US)" userId="2f1855d0-b42a-4429-84ee-f9eab68c16f3" providerId="ADAL" clId="{02F1C625-4E27-4FCF-BAF0-8C7AA1E91216}" dt="2022-04-11T17:59:40.559" v="240" actId="47"/>
          <pc:sldLayoutMkLst>
            <pc:docMk/>
            <pc:sldMasterMk cId="1965783687" sldId="2147483902"/>
            <pc:sldLayoutMk cId="2900570174" sldId="2147483956"/>
          </pc:sldLayoutMkLst>
        </pc:sldLayoutChg>
      </pc:sldMasterChg>
    </pc:docChg>
  </pc:docChgLst>
  <pc:docChgLst>
    <pc:chgData name="Trikha, Atul (PERATON) (NON-US)" userId="2f1855d0-b42a-4429-84ee-f9eab68c16f3" providerId="ADAL" clId="{F33A5909-467E-4554-83BC-1C6FF1EAD8F7}"/>
    <pc:docChg chg="undo custSel delSld modSld modSection">
      <pc:chgData name="Trikha, Atul (PERATON) (NON-US)" userId="2f1855d0-b42a-4429-84ee-f9eab68c16f3" providerId="ADAL" clId="{F33A5909-467E-4554-83BC-1C6FF1EAD8F7}" dt="2022-04-11T17:38:54.358" v="69" actId="47"/>
      <pc:docMkLst>
        <pc:docMk/>
      </pc:docMkLst>
      <pc:sldChg chg="addSp delSp modSp mod">
        <pc:chgData name="Trikha, Atul (PERATON) (NON-US)" userId="2f1855d0-b42a-4429-84ee-f9eab68c16f3" providerId="ADAL" clId="{F33A5909-467E-4554-83BC-1C6FF1EAD8F7}" dt="2022-04-11T17:38:42.702" v="68" actId="478"/>
        <pc:sldMkLst>
          <pc:docMk/>
          <pc:sldMk cId="0" sldId="298"/>
        </pc:sldMkLst>
        <pc:spChg chg="mod">
          <ac:chgData name="Trikha, Atul (PERATON) (NON-US)" userId="2f1855d0-b42a-4429-84ee-f9eab68c16f3" providerId="ADAL" clId="{F33A5909-467E-4554-83BC-1C6FF1EAD8F7}" dt="2022-04-11T17:38:35.119" v="67" actId="20577"/>
          <ac:spMkLst>
            <pc:docMk/>
            <pc:sldMk cId="0" sldId="298"/>
            <ac:spMk id="9" creationId="{00000000-0000-0000-0000-000000000000}"/>
          </ac:spMkLst>
        </pc:spChg>
        <pc:spChg chg="add del mod">
          <ac:chgData name="Trikha, Atul (PERATON) (NON-US)" userId="2f1855d0-b42a-4429-84ee-f9eab68c16f3" providerId="ADAL" clId="{F33A5909-467E-4554-83BC-1C6FF1EAD8F7}" dt="2022-04-11T17:38:42.702" v="68" actId="478"/>
          <ac:spMkLst>
            <pc:docMk/>
            <pc:sldMk cId="0" sldId="298"/>
            <ac:spMk id="12" creationId="{82B89438-E2A5-422B-9A3C-CB042FB6C9A2}"/>
          </ac:spMkLst>
        </pc:spChg>
      </pc:sldChg>
      <pc:sldChg chg="del">
        <pc:chgData name="Trikha, Atul (PERATON) (NON-US)" userId="2f1855d0-b42a-4429-84ee-f9eab68c16f3" providerId="ADAL" clId="{F33A5909-467E-4554-83BC-1C6FF1EAD8F7}" dt="2022-04-11T17:38:54.358" v="69" actId="47"/>
        <pc:sldMkLst>
          <pc:docMk/>
          <pc:sldMk cId="3796137686" sldId="392"/>
        </pc:sldMkLst>
      </pc:sldChg>
    </pc:docChg>
  </pc:docChgLst>
  <pc:docChgLst>
    <pc:chgData name="Atul Trikha" userId="2f1855d0-b42a-4429-84ee-f9eab68c16f3" providerId="ADAL" clId="{02F1C625-4E27-4FCF-BAF0-8C7AA1E91216}"/>
    <pc:docChg chg="undo custSel addSld modSld modSection">
      <pc:chgData name="Atul Trikha" userId="2f1855d0-b42a-4429-84ee-f9eab68c16f3" providerId="ADAL" clId="{02F1C625-4E27-4FCF-BAF0-8C7AA1E91216}" dt="2022-04-12T16:07:17.609" v="120" actId="1076"/>
      <pc:docMkLst>
        <pc:docMk/>
      </pc:docMkLst>
      <pc:sldChg chg="addSp delSp modSp new mod">
        <pc:chgData name="Atul Trikha" userId="2f1855d0-b42a-4429-84ee-f9eab68c16f3" providerId="ADAL" clId="{02F1C625-4E27-4FCF-BAF0-8C7AA1E91216}" dt="2022-04-12T15:58:07.234" v="55" actId="313"/>
        <pc:sldMkLst>
          <pc:docMk/>
          <pc:sldMk cId="2775237158" sldId="2147468478"/>
        </pc:sldMkLst>
        <pc:spChg chg="del">
          <ac:chgData name="Atul Trikha" userId="2f1855d0-b42a-4429-84ee-f9eab68c16f3" providerId="ADAL" clId="{02F1C625-4E27-4FCF-BAF0-8C7AA1E91216}" dt="2022-04-12T15:57:40.019" v="1" actId="22"/>
          <ac:spMkLst>
            <pc:docMk/>
            <pc:sldMk cId="2775237158" sldId="2147468478"/>
            <ac:spMk id="2" creationId="{A0E821B5-2773-408C-BEAD-F41EFEAB2C94}"/>
          </ac:spMkLst>
        </pc:spChg>
        <pc:spChg chg="mod">
          <ac:chgData name="Atul Trikha" userId="2f1855d0-b42a-4429-84ee-f9eab68c16f3" providerId="ADAL" clId="{02F1C625-4E27-4FCF-BAF0-8C7AA1E91216}" dt="2022-04-12T15:58:07.234" v="55" actId="313"/>
          <ac:spMkLst>
            <pc:docMk/>
            <pc:sldMk cId="2775237158" sldId="2147468478"/>
            <ac:spMk id="3" creationId="{B5D1B381-B71A-437C-A11B-D8268AB2324A}"/>
          </ac:spMkLst>
        </pc:spChg>
        <pc:picChg chg="add mod ord">
          <ac:chgData name="Atul Trikha" userId="2f1855d0-b42a-4429-84ee-f9eab68c16f3" providerId="ADAL" clId="{02F1C625-4E27-4FCF-BAF0-8C7AA1E91216}" dt="2022-04-12T15:57:44.043" v="2" actId="14100"/>
          <ac:picMkLst>
            <pc:docMk/>
            <pc:sldMk cId="2775237158" sldId="2147468478"/>
            <ac:picMk id="5" creationId="{5613B1EA-27EF-4DFB-986D-39B7C6B18AF0}"/>
          </ac:picMkLst>
        </pc:picChg>
      </pc:sldChg>
      <pc:sldChg chg="addSp delSp modSp new mod">
        <pc:chgData name="Atul Trikha" userId="2f1855d0-b42a-4429-84ee-f9eab68c16f3" providerId="ADAL" clId="{02F1C625-4E27-4FCF-BAF0-8C7AA1E91216}" dt="2022-04-12T16:07:17.609" v="120" actId="1076"/>
        <pc:sldMkLst>
          <pc:docMk/>
          <pc:sldMk cId="1046074929" sldId="2147468479"/>
        </pc:sldMkLst>
        <pc:spChg chg="del">
          <ac:chgData name="Atul Trikha" userId="2f1855d0-b42a-4429-84ee-f9eab68c16f3" providerId="ADAL" clId="{02F1C625-4E27-4FCF-BAF0-8C7AA1E91216}" dt="2022-04-12T15:59:09.126" v="100" actId="22"/>
          <ac:spMkLst>
            <pc:docMk/>
            <pc:sldMk cId="1046074929" sldId="2147468479"/>
            <ac:spMk id="2" creationId="{E861C531-8DD5-4090-A8F7-AF34696FA894}"/>
          </ac:spMkLst>
        </pc:spChg>
        <pc:spChg chg="mod">
          <ac:chgData name="Atul Trikha" userId="2f1855d0-b42a-4429-84ee-f9eab68c16f3" providerId="ADAL" clId="{02F1C625-4E27-4FCF-BAF0-8C7AA1E91216}" dt="2022-04-12T15:58:35.421" v="99" actId="20577"/>
          <ac:spMkLst>
            <pc:docMk/>
            <pc:sldMk cId="1046074929" sldId="2147468479"/>
            <ac:spMk id="3" creationId="{AB91D72B-1FF3-47F0-B44A-F476DEB8A852}"/>
          </ac:spMkLst>
        </pc:spChg>
        <pc:picChg chg="add mod ord">
          <ac:chgData name="Atul Trikha" userId="2f1855d0-b42a-4429-84ee-f9eab68c16f3" providerId="ADAL" clId="{02F1C625-4E27-4FCF-BAF0-8C7AA1E91216}" dt="2022-04-12T16:06:16.253" v="112" actId="1076"/>
          <ac:picMkLst>
            <pc:docMk/>
            <pc:sldMk cId="1046074929" sldId="2147468479"/>
            <ac:picMk id="5" creationId="{6649A668-5D04-42F3-8A69-A04C6A28D2CD}"/>
          </ac:picMkLst>
        </pc:picChg>
        <pc:picChg chg="add del mod">
          <ac:chgData name="Atul Trikha" userId="2f1855d0-b42a-4429-84ee-f9eab68c16f3" providerId="ADAL" clId="{02F1C625-4E27-4FCF-BAF0-8C7AA1E91216}" dt="2022-04-12T16:06:08.554" v="109" actId="478"/>
          <ac:picMkLst>
            <pc:docMk/>
            <pc:sldMk cId="1046074929" sldId="2147468479"/>
            <ac:picMk id="7" creationId="{0CCB5B9C-11DD-4281-9A18-3557EF0ADB3D}"/>
          </ac:picMkLst>
        </pc:picChg>
        <pc:picChg chg="add mod">
          <ac:chgData name="Atul Trikha" userId="2f1855d0-b42a-4429-84ee-f9eab68c16f3" providerId="ADAL" clId="{02F1C625-4E27-4FCF-BAF0-8C7AA1E91216}" dt="2022-04-12T16:07:08.464" v="119" actId="1076"/>
          <ac:picMkLst>
            <pc:docMk/>
            <pc:sldMk cId="1046074929" sldId="2147468479"/>
            <ac:picMk id="9" creationId="{7AE1393B-DFFB-43F4-AB5F-BBC0B242688D}"/>
          </ac:picMkLst>
        </pc:picChg>
        <pc:picChg chg="add mod">
          <ac:chgData name="Atul Trikha" userId="2f1855d0-b42a-4429-84ee-f9eab68c16f3" providerId="ADAL" clId="{02F1C625-4E27-4FCF-BAF0-8C7AA1E91216}" dt="2022-04-12T16:07:17.609" v="120" actId="1076"/>
          <ac:picMkLst>
            <pc:docMk/>
            <pc:sldMk cId="1046074929" sldId="2147468479"/>
            <ac:picMk id="11" creationId="{186A7B83-D78D-4444-8C0A-A99FADED0F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7/12/2022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7/12/2022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event is one in a line of events that we will be creating for developers and we would love to hear from you what you are interested in for future series.</a:t>
            </a:r>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305859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just discussed that “Software failure becomes Business Failure.” which means how lack of testing can build up and impact the business. These are the problems that usually cause </a:t>
            </a:r>
            <a:r>
              <a:rPr lang="en-US" b="1" dirty="0"/>
              <a:t>high maintenance.</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18</a:t>
            </a:fld>
            <a:endParaRPr lang="en-US"/>
          </a:p>
        </p:txBody>
      </p:sp>
    </p:spTree>
    <p:extLst>
      <p:ext uri="{BB962C8B-B14F-4D97-AF65-F5344CB8AC3E}">
        <p14:creationId xmlns:p14="http://schemas.microsoft.com/office/powerpoint/2010/main" val="221106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found those issues earlier before they piled up for the business or the COE to address? </a:t>
            </a:r>
          </a:p>
          <a:p>
            <a:r>
              <a:rPr lang="en-US" dirty="0"/>
              <a:t>For that, we need to shift these problems to the left, which means that we want to tackle the changes that cause these problems as early as possible. Also called </a:t>
            </a:r>
            <a:r>
              <a:rPr lang="en-US" b="1" dirty="0"/>
              <a:t>Shift-left testing or shift-left </a:t>
            </a:r>
            <a:r>
              <a:rPr lang="en-US" b="0" dirty="0"/>
              <a:t>approach</a:t>
            </a:r>
            <a:r>
              <a:rPr lang="en-US" dirty="0"/>
              <a:t>.</a:t>
            </a:r>
          </a:p>
          <a:p>
            <a:endParaRPr lang="en-US" dirty="0"/>
          </a:p>
          <a:p>
            <a:r>
              <a:rPr lang="en-US" dirty="0"/>
              <a:t>Is </a:t>
            </a:r>
            <a:r>
              <a:rPr lang="en-US" b="1" dirty="0"/>
              <a:t>shift-left testing </a:t>
            </a:r>
            <a:r>
              <a:rPr lang="en-US" b="0" dirty="0"/>
              <a:t>enough or do we need to do more? This leads to our next topic </a:t>
            </a:r>
            <a:r>
              <a:rPr lang="en-US" sz="1800" b="0" i="0" u="none" strike="noStrike" baseline="0" dirty="0">
                <a:solidFill>
                  <a:srgbClr val="FFFFFF"/>
                </a:solidFill>
                <a:latin typeface="SourceSansPro-Regular"/>
              </a:rPr>
              <a:t>“</a:t>
            </a:r>
            <a:r>
              <a:rPr lang="en-US" sz="1800" b="1" i="0" u="none" strike="noStrike" baseline="0" dirty="0">
                <a:solidFill>
                  <a:srgbClr val="FFFFFF"/>
                </a:solidFill>
                <a:latin typeface="SourceSansPro-Regular"/>
              </a:rPr>
              <a:t>Continuous Testing</a:t>
            </a:r>
            <a:r>
              <a:rPr lang="en-US" sz="1800" b="0" i="0" u="none" strike="noStrike" baseline="0" dirty="0">
                <a:solidFill>
                  <a:srgbClr val="FFFFFF"/>
                </a:solidFill>
                <a:latin typeface="SourceSansPro-Regular"/>
              </a:rPr>
              <a:t>”</a:t>
            </a:r>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19</a:t>
            </a:fld>
            <a:endParaRPr lang="en-US"/>
          </a:p>
        </p:txBody>
      </p:sp>
    </p:spTree>
    <p:extLst>
      <p:ext uri="{BB962C8B-B14F-4D97-AF65-F5344CB8AC3E}">
        <p14:creationId xmlns:p14="http://schemas.microsoft.com/office/powerpoint/2010/main" val="229451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term continuous testing suggests that testing shouldn't be seen as an isolated, disconnected island in the software delivery pipeline anymore. It rather suggests that software testing should be performed at any time, everywhere, in any form (e.g., automated, manual, exploratory testing).</a:t>
            </a:r>
          </a:p>
          <a:p>
            <a:endParaRPr lang="en-US" dirty="0"/>
          </a:p>
          <a:p>
            <a:r>
              <a:rPr lang="en-US" b="1" u="sng" dirty="0">
                <a:solidFill>
                  <a:srgbClr val="FF0000"/>
                </a:solidFill>
              </a:rPr>
              <a:t>Read Slide</a:t>
            </a:r>
          </a:p>
          <a:p>
            <a:endParaRPr lang="en-US" dirty="0"/>
          </a:p>
          <a:p>
            <a:endParaRPr lang="en-US" dirty="0"/>
          </a:p>
          <a:p>
            <a:endParaRPr lang="en-US" dirty="0"/>
          </a:p>
          <a:p>
            <a:r>
              <a:rPr lang="en-US" dirty="0"/>
              <a:t>This is a continuous process, so continuous enhancements and continuous bug fixes are very common. Continuous development relies on Continuous Quality. Thus, the need of adopting Automation Testing is high, to test early, often &amp; quicker and at scale, to achieve faster time to market.</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20</a:t>
            </a:fld>
            <a:endParaRPr lang="en-US"/>
          </a:p>
        </p:txBody>
      </p:sp>
    </p:spTree>
    <p:extLst>
      <p:ext uri="{BB962C8B-B14F-4D97-AF65-F5344CB8AC3E}">
        <p14:creationId xmlns:p14="http://schemas.microsoft.com/office/powerpoint/2010/main" val="3450681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look, continuous testing adapts both </a:t>
            </a:r>
            <a:r>
              <a:rPr lang="en-US" b="1" dirty="0"/>
              <a:t>shift-left</a:t>
            </a:r>
            <a:r>
              <a:rPr lang="en-US" dirty="0"/>
              <a:t> and </a:t>
            </a:r>
            <a:r>
              <a:rPr lang="en-US" b="1" dirty="0"/>
              <a:t>shift-right</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Read Slide</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21</a:t>
            </a:fld>
            <a:endParaRPr lang="en-US"/>
          </a:p>
        </p:txBody>
      </p:sp>
    </p:spTree>
    <p:extLst>
      <p:ext uri="{BB962C8B-B14F-4D97-AF65-F5344CB8AC3E}">
        <p14:creationId xmlns:p14="http://schemas.microsoft.com/office/powerpoint/2010/main" val="1918626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Ok, So I think you got the problem </a:t>
            </a:r>
            <a:r>
              <a:rPr lang="en-US" dirty="0" err="1"/>
              <a:t>statetment</a:t>
            </a:r>
            <a:r>
              <a:rPr lang="en-US" dirty="0"/>
              <a:t>, but</a:t>
            </a:r>
          </a:p>
          <a:p>
            <a:pPr marL="171450" indent="-171450">
              <a:buFontTx/>
              <a:buChar char="-"/>
            </a:pPr>
            <a:r>
              <a:rPr lang="en-US" dirty="0"/>
              <a:t>How we can empower our test teams with all the tools they need to manage, automate, distribute, and execute their work?</a:t>
            </a:r>
          </a:p>
          <a:p>
            <a:pPr marL="171450" indent="-171450">
              <a:buFontTx/>
              <a:buChar char="-"/>
            </a:pPr>
            <a:r>
              <a:rPr lang="en-US" dirty="0"/>
              <a:t>How we can build resilient automation?</a:t>
            </a:r>
          </a:p>
          <a:p>
            <a:pPr marL="171450" indent="-171450">
              <a:buFontTx/>
              <a:buChar char="-"/>
            </a:pPr>
            <a:r>
              <a:rPr lang="en-US" dirty="0"/>
              <a:t>How we can Proactively manage quality to prevent production disruptions?</a:t>
            </a:r>
          </a:p>
          <a:p>
            <a:pPr marL="171450" indent="-171450">
              <a:buFontTx/>
              <a:buChar char="-"/>
            </a:pPr>
            <a:r>
              <a:rPr lang="en-US" dirty="0"/>
              <a:t>How we can Continuously test to uncover and fix underlying issues?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22</a:t>
            </a:fld>
            <a:endParaRPr lang="en-US"/>
          </a:p>
        </p:txBody>
      </p:sp>
    </p:spTree>
    <p:extLst>
      <p:ext uri="{BB962C8B-B14F-4D97-AF65-F5344CB8AC3E}">
        <p14:creationId xmlns:p14="http://schemas.microsoft.com/office/powerpoint/2010/main" val="138590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Ui Path Test Suite combines the world's leading RPA technology with best-of-breed testing capabilities to sustainably accelerate scaling through proactive testing, cross-enterprise collaboration, and a consistent approach to creating and deploying automation.</a:t>
            </a:r>
          </a:p>
          <a:p>
            <a:endParaRPr lang="en-US" sz="1200" spc="-20" dirty="0">
              <a:latin typeface="Calibri"/>
              <a:cs typeface="Calibri"/>
            </a:endParaRPr>
          </a:p>
          <a:p>
            <a:r>
              <a:rPr lang="en-US" b="0" i="0" dirty="0">
                <a:solidFill>
                  <a:srgbClr val="000000"/>
                </a:solidFill>
                <a:effectLst/>
                <a:latin typeface="Inter"/>
              </a:rPr>
              <a:t>With UiPath you can revolutionize automated testing for your software, automation, and QA teams with Test Suite: the resilient testing product portfolio powered by the UiPath Automation Platform. </a:t>
            </a:r>
          </a:p>
          <a:p>
            <a:r>
              <a:rPr lang="en-US" b="0" i="0" dirty="0">
                <a:solidFill>
                  <a:srgbClr val="000000"/>
                </a:solidFill>
                <a:effectLst/>
                <a:latin typeface="Inter"/>
              </a:rPr>
              <a:t>Leverage production-grade, low-code automation, and AI power tools to automate testing for any technology while still managing testing your way.</a:t>
            </a:r>
            <a:endParaRPr lang="en-US" sz="1200" b="0" i="0" spc="-20" dirty="0">
              <a:solidFill>
                <a:srgbClr val="000000"/>
              </a:solidFill>
              <a:effectLst/>
              <a:latin typeface="Calibri"/>
              <a:cs typeface="Calibri"/>
            </a:endParaRPr>
          </a:p>
          <a:p>
            <a:endParaRPr lang="en-US" sz="1200" spc="-20" dirty="0">
              <a:latin typeface="Calibri"/>
              <a:cs typeface="Calibri"/>
            </a:endParaRPr>
          </a:p>
          <a:p>
            <a:r>
              <a:rPr lang="en-US" sz="1200" spc="-20" dirty="0">
                <a:latin typeface="Calibri"/>
                <a:cs typeface="Calibri"/>
              </a:rPr>
              <a:t>The</a:t>
            </a:r>
            <a:r>
              <a:rPr lang="en-US" sz="1200" spc="-10" dirty="0">
                <a:latin typeface="Calibri"/>
                <a:cs typeface="Calibri"/>
              </a:rPr>
              <a:t> UiPath</a:t>
            </a:r>
            <a:r>
              <a:rPr lang="en-US" sz="1200" spc="-15" dirty="0">
                <a:latin typeface="Calibri"/>
                <a:cs typeface="Calibri"/>
              </a:rPr>
              <a:t> </a:t>
            </a:r>
            <a:r>
              <a:rPr lang="en-US" sz="1200" spc="-10" dirty="0">
                <a:latin typeface="Calibri"/>
                <a:cs typeface="Calibri"/>
              </a:rPr>
              <a:t>Test Suite</a:t>
            </a:r>
            <a:r>
              <a:rPr lang="en-US" sz="1200" spc="-15" dirty="0">
                <a:latin typeface="Calibri"/>
                <a:cs typeface="Calibri"/>
              </a:rPr>
              <a:t> </a:t>
            </a:r>
            <a:r>
              <a:rPr lang="en-US" sz="1200" dirty="0">
                <a:latin typeface="Calibri"/>
                <a:cs typeface="Calibri"/>
              </a:rPr>
              <a:t>aims</a:t>
            </a:r>
            <a:r>
              <a:rPr lang="en-US" sz="1200" spc="-10" dirty="0">
                <a:latin typeface="Calibri"/>
                <a:cs typeface="Calibri"/>
              </a:rPr>
              <a:t> to</a:t>
            </a:r>
            <a:r>
              <a:rPr lang="en-US" sz="1200" spc="-15" dirty="0">
                <a:latin typeface="Calibri"/>
                <a:cs typeface="Calibri"/>
              </a:rPr>
              <a:t> </a:t>
            </a:r>
            <a:r>
              <a:rPr lang="en-US" sz="1200" spc="-10" dirty="0">
                <a:latin typeface="Calibri"/>
                <a:cs typeface="Calibri"/>
              </a:rPr>
              <a:t>accelerate </a:t>
            </a:r>
            <a:r>
              <a:rPr lang="en-US" sz="1200" dirty="0">
                <a:latin typeface="Calibri"/>
                <a:cs typeface="Calibri"/>
              </a:rPr>
              <a:t>digital</a:t>
            </a:r>
            <a:r>
              <a:rPr lang="en-US" sz="1200" spc="-5" dirty="0">
                <a:latin typeface="Calibri"/>
                <a:cs typeface="Calibri"/>
              </a:rPr>
              <a:t> </a:t>
            </a:r>
            <a:r>
              <a:rPr lang="en-US" sz="1200" spc="-20" dirty="0">
                <a:latin typeface="Calibri"/>
                <a:cs typeface="Calibri"/>
              </a:rPr>
              <a:t>transformation</a:t>
            </a:r>
            <a:r>
              <a:rPr lang="en-US" sz="1200" dirty="0">
                <a:latin typeface="Calibri"/>
                <a:cs typeface="Calibri"/>
              </a:rPr>
              <a:t> by unlocking the </a:t>
            </a:r>
            <a:r>
              <a:rPr lang="en-US" sz="1200" spc="-10" dirty="0">
                <a:latin typeface="Calibri"/>
                <a:cs typeface="Calibri"/>
              </a:rPr>
              <a:t>potential</a:t>
            </a:r>
            <a:r>
              <a:rPr lang="en-US" sz="1200" spc="-5" dirty="0">
                <a:latin typeface="Calibri"/>
                <a:cs typeface="Calibri"/>
              </a:rPr>
              <a:t> </a:t>
            </a:r>
            <a:r>
              <a:rPr lang="en-US" sz="1200" dirty="0">
                <a:latin typeface="Calibri"/>
                <a:cs typeface="Calibri"/>
              </a:rPr>
              <a:t>of</a:t>
            </a:r>
            <a:r>
              <a:rPr lang="en-US" sz="1200" spc="-10" dirty="0">
                <a:latin typeface="Calibri"/>
                <a:cs typeface="Calibri"/>
              </a:rPr>
              <a:t> continuous</a:t>
            </a:r>
            <a:r>
              <a:rPr lang="en-US" sz="1200" dirty="0">
                <a:latin typeface="Calibri"/>
                <a:cs typeface="Calibri"/>
              </a:rPr>
              <a:t> </a:t>
            </a:r>
            <a:r>
              <a:rPr lang="en-US" sz="1200" spc="-10" dirty="0">
                <a:latin typeface="Calibri"/>
                <a:cs typeface="Calibri"/>
              </a:rPr>
              <a:t>testing.</a:t>
            </a:r>
            <a:r>
              <a:rPr lang="en-US" sz="1200" dirty="0">
                <a:latin typeface="Calibri"/>
                <a:cs typeface="Calibri"/>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906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l"/>
            <a:r>
              <a:rPr lang="en-US" b="1" i="0" dirty="0">
                <a:solidFill>
                  <a:srgbClr val="000000"/>
                </a:solidFill>
                <a:effectLst/>
                <a:latin typeface="Inter"/>
              </a:rPr>
              <a:t>With UiPath Test Suite, you can Elevate your automated enterprise testing experience with the power of the UiPath Automation Platform</a:t>
            </a:r>
          </a:p>
          <a:p>
            <a:r>
              <a:rPr lang="en-US" b="0" dirty="0">
                <a:solidFill>
                  <a:srgbClr val="000000"/>
                </a:solidFill>
                <a:effectLst/>
                <a:latin typeface="Inter"/>
              </a:rPr>
              <a:t>Create a simpler, smoother, and more productive testing experience by empowering your test teams with all the tools they need to manage, automate, distribute, and execute their work: Test Manager, Studio, Orchestrator, and Test Robots.</a:t>
            </a:r>
          </a:p>
          <a:p>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Inter"/>
              </a:rPr>
              <a:t>Proactively manage quality to prevent production disruptions with UiPath Test Manager</a:t>
            </a:r>
            <a:endParaRPr lang="en-US" b="1" dirty="0"/>
          </a:p>
          <a:p>
            <a:r>
              <a:rPr lang="en-US" b="0" i="0" dirty="0">
                <a:solidFill>
                  <a:srgbClr val="000000"/>
                </a:solidFill>
                <a:effectLst/>
                <a:latin typeface="Inter"/>
              </a:rPr>
              <a:t>Kickstart the testing process by planning and monitoring tests for any of your automation, applications, or environments. With full requirements traceability and visual logging, Test Manager enables you to rapidly triage any defects.  </a:t>
            </a:r>
          </a:p>
          <a:p>
            <a:pPr algn="l"/>
            <a:endParaRPr lang="en-US" b="0" i="0" dirty="0">
              <a:solidFill>
                <a:srgbClr val="000000"/>
              </a:solidFill>
              <a:effectLst/>
              <a:latin typeface="Inter"/>
            </a:endParaRPr>
          </a:p>
          <a:p>
            <a:pPr algn="l"/>
            <a:r>
              <a:rPr lang="en-US" b="0" i="0" dirty="0">
                <a:solidFill>
                  <a:srgbClr val="000000"/>
                </a:solidFill>
                <a:effectLst/>
                <a:latin typeface="Inter"/>
              </a:rPr>
              <a:t>It also seamlessly connects to your application lifecycle management (ALM) toolchain and integrates with tools like ServiceNow, SAP Solution Manager, and Azure DevOps.  </a:t>
            </a:r>
          </a:p>
          <a:p>
            <a:endParaRPr lang="en-US" b="1" dirty="0"/>
          </a:p>
          <a:p>
            <a:pPr algn="l"/>
            <a:r>
              <a:rPr lang="en-US" b="1" i="0" dirty="0">
                <a:solidFill>
                  <a:srgbClr val="000000"/>
                </a:solidFill>
                <a:effectLst/>
                <a:latin typeface="Inter"/>
              </a:rPr>
              <a:t>Build resilient automation faster with UiPath Studio</a:t>
            </a:r>
          </a:p>
          <a:p>
            <a:r>
              <a:rPr lang="en-US" b="0" dirty="0">
                <a:solidFill>
                  <a:srgbClr val="000000"/>
                </a:solidFill>
                <a:effectLst/>
                <a:latin typeface="Inter"/>
              </a:rPr>
              <a:t>Whether you’re testing RPA workflows, web apps, SAP®, Citrix, or mobile, Studio has you covered with its low-code interface, synthetic test data generation, and hundreds of prebuilt activities.</a:t>
            </a:r>
          </a:p>
          <a:p>
            <a:endParaRPr lang="en-US" b="1" dirty="0"/>
          </a:p>
          <a:p>
            <a:pPr algn="l"/>
            <a:r>
              <a:rPr lang="en-US" b="1" i="0" dirty="0">
                <a:solidFill>
                  <a:srgbClr val="000000"/>
                </a:solidFill>
                <a:effectLst/>
                <a:latin typeface="Inter"/>
              </a:rPr>
              <a:t>Continuously test to uncover and fix underlying issues with UiPath Orchestrator</a:t>
            </a:r>
          </a:p>
          <a:p>
            <a:r>
              <a:rPr lang="en-US" b="0" dirty="0">
                <a:solidFill>
                  <a:srgbClr val="000000"/>
                </a:solidFill>
                <a:effectLst/>
                <a:latin typeface="Inter"/>
              </a:rPr>
              <a:t>With Orchestrator, UiPath automation control center, you can easily organize, schedule, store dynamic test data, and analyze detailed results for test execution. It's Veracode certified and integrates into your DevOps toolchain. </a:t>
            </a:r>
          </a:p>
          <a:p>
            <a:endParaRPr lang="en-US" b="1" dirty="0"/>
          </a:p>
          <a:p>
            <a:pPr algn="l"/>
            <a:r>
              <a:rPr lang="en-US" b="1" i="0" dirty="0">
                <a:solidFill>
                  <a:srgbClr val="000000"/>
                </a:solidFill>
                <a:effectLst/>
                <a:latin typeface="Inter"/>
              </a:rPr>
              <a:t>Deploy test robots to execute tests on-demand, continuously, and at scale</a:t>
            </a:r>
          </a:p>
          <a:p>
            <a:r>
              <a:rPr lang="en-US" b="0" dirty="0">
                <a:solidFill>
                  <a:srgbClr val="000000"/>
                </a:solidFill>
                <a:effectLst/>
                <a:latin typeface="Inter"/>
              </a:rPr>
              <a:t>By leveraging UiPath test robots, you can build a team of dedicated robots to run tests, perform common tasks, and report back anytime you want them to.</a:t>
            </a:r>
          </a:p>
        </p:txBody>
      </p:sp>
      <p:sp>
        <p:nvSpPr>
          <p:cNvPr id="4" name="Slide Number Placeholder 3"/>
          <p:cNvSpPr>
            <a:spLocks noGrp="1"/>
          </p:cNvSpPr>
          <p:nvPr>
            <p:ph type="sldNum" sz="quarter" idx="5"/>
          </p:nvPr>
        </p:nvSpPr>
        <p:spPr/>
        <p:txBody>
          <a:bodyPr/>
          <a:lstStyle/>
          <a:p>
            <a:fld id="{1618B97D-45A5-1E45-A1E0-6392C6E84CC6}" type="slidenum">
              <a:rPr lang="en-US" smtClean="0"/>
              <a:pPr/>
              <a:t>24</a:t>
            </a:fld>
            <a:endParaRPr lang="en-US"/>
          </a:p>
        </p:txBody>
      </p:sp>
    </p:spTree>
    <p:extLst>
      <p:ext uri="{BB962C8B-B14F-4D97-AF65-F5344CB8AC3E}">
        <p14:creationId xmlns:p14="http://schemas.microsoft.com/office/powerpoint/2010/main" val="3936268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Inter"/>
              </a:rPr>
              <a:t>Focus on building resilient automation, not maintaining:</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25</a:t>
            </a:fld>
            <a:endParaRPr lang="en-US"/>
          </a:p>
        </p:txBody>
      </p:sp>
    </p:spTree>
    <p:extLst>
      <p:ext uri="{BB962C8B-B14F-4D97-AF65-F5344CB8AC3E}">
        <p14:creationId xmlns:p14="http://schemas.microsoft.com/office/powerpoint/2010/main" val="3309167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ter"/>
              </a:rPr>
              <a:t>Proactively ensure testing across your entire enterprise technology ecosystem: </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26</a:t>
            </a:fld>
            <a:endParaRPr lang="en-US"/>
          </a:p>
        </p:txBody>
      </p:sp>
    </p:spTree>
    <p:extLst>
      <p:ext uri="{BB962C8B-B14F-4D97-AF65-F5344CB8AC3E}">
        <p14:creationId xmlns:p14="http://schemas.microsoft.com/office/powerpoint/2010/main" val="68647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ter"/>
              </a:rPr>
              <a:t>Manage an enterprise-wide automation program that puts quality first:</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27</a:t>
            </a:fld>
            <a:endParaRPr lang="en-US"/>
          </a:p>
        </p:txBody>
      </p:sp>
    </p:spTree>
    <p:extLst>
      <p:ext uri="{BB962C8B-B14F-4D97-AF65-F5344CB8AC3E}">
        <p14:creationId xmlns:p14="http://schemas.microsoft.com/office/powerpoint/2010/main" val="291626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Software testing is the process of verifying that software meets certain requirements and behaves as expected.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we talk about testing requirements, we need to differentiate between functional and non-functional.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 functional requirement generally refers to expected behavior. e.g., Login Functionality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 non-functional requirement does not focus on a specific behavior. It rather evaluates the operation of a system.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10</a:t>
            </a:fld>
            <a:endParaRPr lang="en-US"/>
          </a:p>
        </p:txBody>
      </p:sp>
    </p:spTree>
    <p:extLst>
      <p:ext uri="{BB962C8B-B14F-4D97-AF65-F5344CB8AC3E}">
        <p14:creationId xmlns:p14="http://schemas.microsoft.com/office/powerpoint/2010/main" val="3752125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Test Suite is different)</a:t>
            </a:r>
          </a:p>
          <a:p>
            <a:r>
              <a:rPr lang="en-US" dirty="0"/>
              <a:t>Share and reuse – Chipotle achieves 70% reuse between testing and RPA</a:t>
            </a:r>
          </a:p>
          <a:p>
            <a:endParaRPr lang="en-US" dirty="0"/>
          </a:p>
          <a:p>
            <a:r>
              <a:rPr lang="en-US" dirty="0"/>
              <a:t>Automate any technology – Test Suite is a one-stop shop for all your testing needs, many customers have replaced their bucket of tools with Test Suite</a:t>
            </a:r>
          </a:p>
          <a:p>
            <a:endParaRPr lang="en-US" dirty="0"/>
          </a:p>
          <a:p>
            <a:r>
              <a:rPr lang="en-US" dirty="0"/>
              <a:t>Production-grade – UiPath is the only testing vendor who comes from production – </a:t>
            </a:r>
            <a:r>
              <a:rPr lang="en-US" dirty="0" err="1"/>
              <a:t>Vericode</a:t>
            </a:r>
            <a:r>
              <a:rPr lang="en-US" dirty="0"/>
              <a:t> certified and approved by the Defense Information Systems Agency</a:t>
            </a:r>
          </a:p>
          <a:p>
            <a:endParaRPr lang="en-US" dirty="0"/>
          </a:p>
          <a:p>
            <a:r>
              <a:rPr lang="en-US" dirty="0"/>
              <a:t>UiPath has built Test Suite to integrate seamlessly into your DevOps toolchain</a:t>
            </a:r>
          </a:p>
          <a:p>
            <a:endParaRPr lang="en-US" dirty="0"/>
          </a:p>
          <a:p>
            <a:r>
              <a:rPr lang="en-US" dirty="0"/>
              <a:t>UiPath is the only vendor that is surrounding every tester with RPA and AI power tools – chatbots, test data generator, auto-generation of test cases, process mining, task mining and change impact mining</a:t>
            </a:r>
          </a:p>
          <a:p>
            <a:endParaRPr lang="en-US" dirty="0"/>
          </a:p>
          <a:p>
            <a:r>
              <a:rPr lang="en-US" dirty="0"/>
              <a:t>UiPath has a community of over 1.5M users and our marketplace has hundreds of pre-built automations and connectors to accelerate automation of test cases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6510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Helvetica Neue"/>
              </a:rPr>
              <a:t>Within the report, the IDC </a:t>
            </a:r>
            <a:r>
              <a:rPr lang="en-US" b="0" i="0" dirty="0" err="1">
                <a:solidFill>
                  <a:srgbClr val="444444"/>
                </a:solidFill>
                <a:effectLst/>
                <a:latin typeface="Helvetica Neue"/>
              </a:rPr>
              <a:t>MarketScape</a:t>
            </a:r>
            <a:r>
              <a:rPr lang="en-US" b="0" i="0" dirty="0">
                <a:solidFill>
                  <a:srgbClr val="444444"/>
                </a:solidFill>
                <a:effectLst/>
                <a:latin typeface="Helvetica Neue"/>
              </a:rPr>
              <a:t> recognizes UiPath for capitalizing on its Robotic Process Automation (RPA) technology and dominant position in the enterprise automation market to help enable timely, needed coordination and synergy for the testing of automations.</a:t>
            </a:r>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33</a:t>
            </a:fld>
            <a:endParaRPr lang="en-US"/>
          </a:p>
        </p:txBody>
      </p:sp>
    </p:spTree>
    <p:extLst>
      <p:ext uri="{BB962C8B-B14F-4D97-AF65-F5344CB8AC3E}">
        <p14:creationId xmlns:p14="http://schemas.microsoft.com/office/powerpoint/2010/main" val="18774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are now an integral part of our daily lives. They help us cover many of our needs and even solve some of the challenges we are facing. We are using apps for Home banking, Order food, shopping, transportation, paying bills, and meetings. The rise of digital technologies and emerging business models have fundamentally changed the way interact with software products. This phenomenon is called </a:t>
            </a:r>
            <a:r>
              <a:rPr lang="en-US" b="1" dirty="0"/>
              <a:t>digital disruption</a:t>
            </a:r>
            <a:r>
              <a:rPr lang="en-US" dirty="0"/>
              <a:t>. Think about Uber, a driving service without any car. Airbnb is an accommodation service without any properties. Their business model is their sole asset: </a:t>
            </a:r>
            <a:r>
              <a:rPr lang="en-US" b="1" dirty="0"/>
              <a:t>the software</a:t>
            </a:r>
            <a:r>
              <a:rPr lang="en-US" dirty="0"/>
              <a:t>.</a:t>
            </a:r>
          </a:p>
          <a:p>
            <a:endParaRPr lang="en-US" dirty="0"/>
          </a:p>
          <a:p>
            <a:r>
              <a:rPr lang="en-US" dirty="0"/>
              <a:t>This evolution has made its way into every industry. The software has become the number one technology in any kind of business. "Every Business is a Software Business". Software failure becomes Business Failure.</a:t>
            </a:r>
          </a:p>
          <a:p>
            <a:endParaRPr lang="en-US" dirty="0"/>
          </a:p>
          <a:p>
            <a:r>
              <a:rPr lang="en-US" dirty="0"/>
              <a:t>That is why Software testing is of paramount importance.</a:t>
            </a:r>
          </a:p>
        </p:txBody>
      </p:sp>
      <p:sp>
        <p:nvSpPr>
          <p:cNvPr id="4" name="Slide Number Placeholder 3"/>
          <p:cNvSpPr>
            <a:spLocks noGrp="1"/>
          </p:cNvSpPr>
          <p:nvPr>
            <p:ph type="sldNum" sz="quarter" idx="5"/>
          </p:nvPr>
        </p:nvSpPr>
        <p:spPr/>
        <p:txBody>
          <a:bodyPr/>
          <a:lstStyle/>
          <a:p>
            <a:fld id="{1618B97D-45A5-1E45-A1E0-6392C6E84CC6}" type="slidenum">
              <a:rPr lang="en-US" smtClean="0"/>
              <a:pPr/>
              <a:t>11</a:t>
            </a:fld>
            <a:endParaRPr lang="en-US"/>
          </a:p>
        </p:txBody>
      </p:sp>
    </p:spTree>
    <p:extLst>
      <p:ext uri="{BB962C8B-B14F-4D97-AF65-F5344CB8AC3E}">
        <p14:creationId xmlns:p14="http://schemas.microsoft.com/office/powerpoint/2010/main" val="85064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Plan Phase</a:t>
            </a:r>
            <a:r>
              <a:rPr lang="en-US" dirty="0"/>
              <a:t>: </a:t>
            </a:r>
          </a:p>
          <a:p>
            <a:pPr marL="171450" indent="-171450">
              <a:buFont typeface="Arial" panose="020B0604020202020204" pitchFamily="34" charset="0"/>
              <a:buChar char="•"/>
            </a:pPr>
            <a:r>
              <a:rPr lang="en-US" dirty="0"/>
              <a:t>It all starts with SME or Product Owner setting the testing objectives in the planning phase. </a:t>
            </a:r>
          </a:p>
          <a:p>
            <a:pPr marL="171450" indent="-171450">
              <a:buFont typeface="Arial" panose="020B0604020202020204" pitchFamily="34" charset="0"/>
              <a:buChar char="•"/>
            </a:pPr>
            <a:r>
              <a:rPr lang="en-US" dirty="0"/>
              <a:t>The objectives are often derived from functional or non-functional requirements. </a:t>
            </a:r>
          </a:p>
          <a:p>
            <a:pPr marL="171450" indent="-171450">
              <a:buFont typeface="Arial" panose="020B0604020202020204" pitchFamily="34" charset="0"/>
              <a:buChar char="•"/>
            </a:pPr>
            <a:r>
              <a:rPr lang="en-US" dirty="0"/>
              <a:t>The Testing approach, testing schedule, and success criteria are also addressed in this stage.</a:t>
            </a:r>
          </a:p>
          <a:p>
            <a:endParaRPr lang="en-US" dirty="0"/>
          </a:p>
          <a:p>
            <a:r>
              <a:rPr lang="en-US" b="1" dirty="0"/>
              <a:t>Design Phase</a:t>
            </a:r>
            <a:r>
              <a:rPr lang="en-US" dirty="0"/>
              <a:t>:</a:t>
            </a:r>
          </a:p>
          <a:p>
            <a:pPr marL="171450" indent="-171450">
              <a:buFont typeface="Arial" panose="020B0604020202020204" pitchFamily="34" charset="0"/>
              <a:buChar char="•"/>
            </a:pPr>
            <a:r>
              <a:rPr lang="en-US" dirty="0"/>
              <a:t>Transform the objectives into a list of high-level, periodized test cases.</a:t>
            </a:r>
          </a:p>
          <a:p>
            <a:pPr marL="171450" indent="-171450">
              <a:buFont typeface="Arial" panose="020B0604020202020204" pitchFamily="34" charset="0"/>
              <a:buChar char="•"/>
            </a:pPr>
            <a:r>
              <a:rPr lang="en-US" dirty="0"/>
              <a:t>Prepare Test data and identify the test environment</a:t>
            </a:r>
          </a:p>
          <a:p>
            <a:endParaRPr lang="en-US" dirty="0"/>
          </a:p>
          <a:p>
            <a:r>
              <a:rPr lang="en-US" b="1" dirty="0"/>
              <a:t>Implementation Phase</a:t>
            </a:r>
            <a:r>
              <a:rPr lang="en-US" dirty="0"/>
              <a:t>:</a:t>
            </a:r>
          </a:p>
          <a:p>
            <a:pPr marL="171450" indent="-171450">
              <a:buFont typeface="Arial" panose="020B0604020202020204" pitchFamily="34" charset="0"/>
              <a:buChar char="•"/>
            </a:pPr>
            <a:r>
              <a:rPr lang="en-US" dirty="0"/>
              <a:t>Create all the assets needed for execution, Manual or Automated Test Cases.</a:t>
            </a:r>
          </a:p>
          <a:p>
            <a:pPr marL="171450" indent="-171450">
              <a:buFont typeface="Arial" panose="020B0604020202020204" pitchFamily="34" charset="0"/>
              <a:buChar char="•"/>
            </a:pPr>
            <a:r>
              <a:rPr lang="en-US" dirty="0"/>
              <a:t>Group test cases in test sets</a:t>
            </a:r>
          </a:p>
          <a:p>
            <a:pPr marL="171450" indent="-171450">
              <a:buFont typeface="Arial" panose="020B0604020202020204" pitchFamily="34" charset="0"/>
              <a:buChar char="•"/>
            </a:pPr>
            <a:r>
              <a:rPr lang="en-US" dirty="0"/>
              <a:t>Build the test environment</a:t>
            </a:r>
          </a:p>
          <a:p>
            <a:endParaRPr lang="en-US" dirty="0"/>
          </a:p>
          <a:p>
            <a:r>
              <a:rPr lang="en-US" b="1" dirty="0"/>
              <a:t>Execute Phase</a:t>
            </a:r>
            <a:r>
              <a:rPr lang="en-US" dirty="0"/>
              <a:t>:</a:t>
            </a:r>
          </a:p>
          <a:p>
            <a:pPr marL="171450" indent="-171450">
              <a:buFont typeface="Arial" panose="020B0604020202020204" pitchFamily="34" charset="0"/>
              <a:buChar char="•"/>
            </a:pPr>
            <a:r>
              <a:rPr lang="en-US" dirty="0"/>
              <a:t>Run test sets according to the test plan.</a:t>
            </a:r>
          </a:p>
          <a:p>
            <a:pPr marL="171450" indent="-171450">
              <a:buFont typeface="Arial" panose="020B0604020202020204" pitchFamily="34" charset="0"/>
              <a:buChar char="•"/>
            </a:pPr>
            <a:r>
              <a:rPr lang="en-US" dirty="0"/>
              <a:t>We can follow a defined schedule or test continuously with every code change.</a:t>
            </a:r>
          </a:p>
          <a:p>
            <a:pPr marL="171450" indent="-171450">
              <a:buFont typeface="Arial" panose="020B0604020202020204" pitchFamily="34" charset="0"/>
              <a:buChar char="•"/>
            </a:pPr>
            <a:r>
              <a:rPr lang="en-US" dirty="0"/>
              <a:t>We can trigger testing manually or automatically.</a:t>
            </a:r>
          </a:p>
          <a:p>
            <a:endParaRPr lang="en-US" dirty="0"/>
          </a:p>
          <a:p>
            <a:r>
              <a:rPr lang="en-US" b="1" dirty="0"/>
              <a:t>Analyze Phase</a:t>
            </a:r>
            <a:r>
              <a:rPr lang="en-US" dirty="0"/>
              <a:t>:</a:t>
            </a:r>
          </a:p>
          <a:p>
            <a:pPr marL="171450" indent="-171450">
              <a:buFont typeface="Arial" panose="020B0604020202020204" pitchFamily="34" charset="0"/>
              <a:buChar char="•"/>
            </a:pPr>
            <a:r>
              <a:rPr lang="en-US" dirty="0"/>
              <a:t>The last stage should close the loop. Remember the goal of testing to provide data on the quality of software and identity risk related to software release.</a:t>
            </a:r>
          </a:p>
          <a:p>
            <a:pPr marL="171450" indent="-171450">
              <a:buFont typeface="Arial" panose="020B0604020202020204" pitchFamily="34" charset="0"/>
              <a:buChar char="•"/>
            </a:pPr>
            <a:r>
              <a:rPr lang="en-US" dirty="0"/>
              <a:t>Thorough analysis and different layers of reporting will offer the means to the stakeholders to make informed decision about the release go live or postpone.</a:t>
            </a:r>
          </a:p>
        </p:txBody>
      </p:sp>
      <p:sp>
        <p:nvSpPr>
          <p:cNvPr id="4" name="Slide Number Placeholder 3"/>
          <p:cNvSpPr>
            <a:spLocks noGrp="1"/>
          </p:cNvSpPr>
          <p:nvPr>
            <p:ph type="sldNum" sz="quarter" idx="5"/>
          </p:nvPr>
        </p:nvSpPr>
        <p:spPr/>
        <p:txBody>
          <a:bodyPr/>
          <a:lstStyle/>
          <a:p>
            <a:fld id="{1618B97D-45A5-1E45-A1E0-6392C6E84CC6}" type="slidenum">
              <a:rPr lang="en-US" smtClean="0"/>
              <a:pPr/>
              <a:t>12</a:t>
            </a:fld>
            <a:endParaRPr lang="en-US"/>
          </a:p>
        </p:txBody>
      </p:sp>
    </p:spTree>
    <p:extLst>
      <p:ext uri="{BB962C8B-B14F-4D97-AF65-F5344CB8AC3E}">
        <p14:creationId xmlns:p14="http://schemas.microsoft.com/office/powerpoint/2010/main" val="114052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Unit/Component Testing</a:t>
            </a:r>
            <a:r>
              <a:rPr lang="en-US" dirty="0"/>
              <a:t>: Focus on testing individual ‘code’ units, down to the level of methods and functions. Done by Software Developer. And we typically mock objects and environments.</a:t>
            </a:r>
          </a:p>
          <a:p>
            <a:endParaRPr lang="en-US" dirty="0"/>
          </a:p>
          <a:p>
            <a:r>
              <a:rPr lang="en-US" b="1" dirty="0"/>
              <a:t>Integration Testing</a:t>
            </a:r>
            <a:r>
              <a:rPr lang="en-US" dirty="0"/>
              <a:t>: Focus on the interactions between the components or systems. We verify if the interfaces between components are designed as specified.</a:t>
            </a:r>
          </a:p>
          <a:p>
            <a:endParaRPr lang="en-US" dirty="0"/>
          </a:p>
          <a:p>
            <a:r>
              <a:rPr lang="en-US" b="1" dirty="0"/>
              <a:t>System Testing</a:t>
            </a:r>
            <a:r>
              <a:rPr lang="en-US" dirty="0"/>
              <a:t>: Focus on the behavior of an entire software system or product. It is also referred to as End-to-End testing. Pre-Production Environment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Acceptance Testing</a:t>
            </a:r>
            <a:r>
              <a:rPr lang="en-US" dirty="0"/>
              <a:t>: It also deals with the entire software system or product. We don’t include dev or tester, instead, we include end-users or other key stakeholders.</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13</a:t>
            </a:fld>
            <a:endParaRPr lang="en-US"/>
          </a:p>
        </p:txBody>
      </p:sp>
    </p:spTree>
    <p:extLst>
      <p:ext uri="{BB962C8B-B14F-4D97-AF65-F5344CB8AC3E}">
        <p14:creationId xmlns:p14="http://schemas.microsoft.com/office/powerpoint/2010/main" val="289590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Functional vs Non-functional</a:t>
            </a:r>
            <a:r>
              <a:rPr lang="en-US" dirty="0"/>
              <a:t>: we have introduced a bit earlier.</a:t>
            </a:r>
          </a:p>
          <a:p>
            <a:r>
              <a:rPr lang="en-US" b="1" dirty="0"/>
              <a:t>Black Box vs White Box Testing</a:t>
            </a:r>
            <a:r>
              <a:rPr lang="en-US" dirty="0"/>
              <a:t>: The main difference between the two is the visibility and access of the tester to the actual implementation. </a:t>
            </a:r>
          </a:p>
          <a:p>
            <a:r>
              <a:rPr lang="en-US" b="1" dirty="0"/>
              <a:t>  -Black Box </a:t>
            </a:r>
            <a:r>
              <a:rPr lang="en-US" dirty="0"/>
              <a:t>testing solely focuses on providing a certain input and verifying the output (conducted by the </a:t>
            </a:r>
            <a:r>
              <a:rPr lang="en-US" b="1" dirty="0"/>
              <a:t>tester</a:t>
            </a:r>
            <a:r>
              <a:rPr lang="en-US" dirty="0"/>
              <a:t>, System, and Acceptance Testing).</a:t>
            </a:r>
          </a:p>
          <a:p>
            <a:r>
              <a:rPr lang="en-US" b="1" dirty="0"/>
              <a:t>  -White Box </a:t>
            </a:r>
            <a:r>
              <a:rPr lang="en-US" dirty="0"/>
              <a:t>testing provides a certain amount of access to the source code to the tester (conducted by the </a:t>
            </a:r>
            <a:r>
              <a:rPr lang="en-US" b="1" i="0" dirty="0">
                <a:solidFill>
                  <a:srgbClr val="202123"/>
                </a:solidFill>
                <a:effectLst/>
                <a:latin typeface="Arial" panose="020B0604020202020204" pitchFamily="34" charset="0"/>
              </a:rPr>
              <a:t>developers</a:t>
            </a:r>
            <a:r>
              <a:rPr lang="en-US" b="0" i="0" dirty="0">
                <a:solidFill>
                  <a:srgbClr val="202123"/>
                </a:solidFill>
                <a:effectLst/>
                <a:latin typeface="Arial" panose="020B0604020202020204" pitchFamily="34" charset="0"/>
              </a:rPr>
              <a:t>, unit, and integration testing)</a:t>
            </a:r>
            <a:r>
              <a:rPr lang="en-US" dirty="0"/>
              <a:t>.</a:t>
            </a:r>
          </a:p>
          <a:p>
            <a:endParaRPr lang="en-US" dirty="0"/>
          </a:p>
          <a:p>
            <a:r>
              <a:rPr lang="en-US" b="0" dirty="0"/>
              <a:t>At a first glance</a:t>
            </a:r>
            <a:r>
              <a:rPr lang="en-US" b="1" dirty="0"/>
              <a:t>, Manual Testing </a:t>
            </a:r>
            <a:r>
              <a:rPr lang="en-US" dirty="0"/>
              <a:t>is run by a person, </a:t>
            </a:r>
            <a:r>
              <a:rPr lang="en-US" b="1" dirty="0"/>
              <a:t>Automated Testing is run by an unattended robot.</a:t>
            </a:r>
          </a:p>
          <a:p>
            <a:r>
              <a:rPr lang="en-US" b="1" dirty="0"/>
              <a:t>At a closer look, we will discover that there’s a complex layer for each of them.</a:t>
            </a:r>
          </a:p>
        </p:txBody>
      </p:sp>
      <p:sp>
        <p:nvSpPr>
          <p:cNvPr id="4" name="Slide Number Placeholder 3"/>
          <p:cNvSpPr>
            <a:spLocks noGrp="1"/>
          </p:cNvSpPr>
          <p:nvPr>
            <p:ph type="sldNum" sz="quarter" idx="5"/>
          </p:nvPr>
        </p:nvSpPr>
        <p:spPr/>
        <p:txBody>
          <a:bodyPr/>
          <a:lstStyle/>
          <a:p>
            <a:fld id="{1618B97D-45A5-1E45-A1E0-6392C6E84CC6}" type="slidenum">
              <a:rPr lang="en-US" smtClean="0"/>
              <a:pPr/>
              <a:t>14</a:t>
            </a:fld>
            <a:endParaRPr lang="en-US"/>
          </a:p>
        </p:txBody>
      </p:sp>
    </p:spTree>
    <p:extLst>
      <p:ext uri="{BB962C8B-B14F-4D97-AF65-F5344CB8AC3E}">
        <p14:creationId xmlns:p14="http://schemas.microsoft.com/office/powerpoint/2010/main" val="1279230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Scripted Manual Test</a:t>
            </a:r>
            <a:r>
              <a:rPr lang="en-US" dirty="0"/>
              <a:t> we have pre-defined steps of operations, followed by a specific verification steps. This type of testing is intended to be executed the same way every time it is performed. </a:t>
            </a:r>
            <a:r>
              <a:rPr lang="en-US" b="1" dirty="0"/>
              <a:t>Scripted manual test are repetitive actions. </a:t>
            </a:r>
            <a:r>
              <a:rPr lang="en-US" b="0" dirty="0"/>
              <a:t>So, just like any other repetitive task, they should be automated whenever it is technically possible and feasible in terms of efforts.</a:t>
            </a:r>
          </a:p>
          <a:p>
            <a:endParaRPr lang="en-US" b="0" dirty="0"/>
          </a:p>
          <a:p>
            <a:r>
              <a:rPr lang="en-US" b="1" dirty="0"/>
              <a:t>Exploratory testing </a:t>
            </a:r>
            <a:r>
              <a:rPr lang="en-US" b="0" dirty="0"/>
              <a:t>is still manually performed, but it typically provides a high-level charter. Then it leaves to the actual tester to explore in detail.</a:t>
            </a:r>
          </a:p>
          <a:p>
            <a:endParaRPr lang="en-US"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Automated Testing </a:t>
            </a:r>
            <a:r>
              <a:rPr lang="en-US" dirty="0"/>
              <a:t>is also typically of two types, matching the 2 main layers within a typical software application: UI and the API.</a:t>
            </a:r>
          </a:p>
          <a:p>
            <a:endParaRPr lang="en-US" b="0"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5861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1" i="0" u="none" strike="noStrike" dirty="0">
                <a:solidFill>
                  <a:srgbClr val="000000"/>
                </a:solidFill>
                <a:effectLst/>
                <a:latin typeface="Arial" panose="020B0604020202020204" pitchFamily="34" charset="0"/>
              </a:rPr>
              <a:t>Apps have grown 70% in the last four years </a:t>
            </a:r>
            <a:r>
              <a:rPr lang="en-US" sz="1800" b="0" i="0" u="none" strike="noStrike" dirty="0">
                <a:solidFill>
                  <a:srgbClr val="000000"/>
                </a:solidFill>
                <a:effectLst/>
                <a:latin typeface="Arial" panose="020B0604020202020204" pitchFamily="34" charset="0"/>
              </a:rPr>
              <a:t>– how many apps and tabs do you have open on your computer now?</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Resources are </a:t>
            </a:r>
            <a:r>
              <a:rPr lang="en-US" sz="1800" b="1" dirty="0"/>
              <a:t>Spending hours on repetitive </a:t>
            </a:r>
            <a:r>
              <a:rPr lang="en-US" sz="1800" b="1" i="0" u="none" strike="noStrike" dirty="0">
                <a:solidFill>
                  <a:srgbClr val="000000"/>
                </a:solidFill>
                <a:effectLst/>
                <a:latin typeface="Arial" panose="020B0604020202020204" pitchFamily="34" charset="0"/>
              </a:rPr>
              <a:t>manual work which leads to a decline in productivity and job satisfaction</a:t>
            </a:r>
            <a:endParaRPr lang="en-US" sz="1800" b="1" dirty="0"/>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0" i="0" u="none" strike="noStrike" dirty="0">
                <a:solidFill>
                  <a:srgbClr val="000000"/>
                </a:solidFill>
                <a:effectLst/>
                <a:latin typeface="Arial" panose="020B0604020202020204" pitchFamily="34" charset="0"/>
              </a:rPr>
              <a:t>So the question comes, If apps are growing at a fast rate, there is lost productivity and lower job satisfaction then Why is test automation not scaling?</a:t>
            </a:r>
          </a:p>
          <a:p>
            <a:endParaRPr lang="en-US" b="0" dirty="0"/>
          </a:p>
        </p:txBody>
      </p:sp>
      <p:sp>
        <p:nvSpPr>
          <p:cNvPr id="4" name="Slide Number Placeholder 3"/>
          <p:cNvSpPr>
            <a:spLocks noGrp="1"/>
          </p:cNvSpPr>
          <p:nvPr>
            <p:ph type="sldNum" sz="quarter" idx="10"/>
          </p:nvPr>
        </p:nvSpPr>
        <p:spPr/>
        <p:txBody>
          <a:bodyPr/>
          <a:lstStyle/>
          <a:p>
            <a:fld id="{1618B97D-45A5-1E45-A1E0-6392C6E84CC6}" type="slidenum">
              <a:rPr lang="en-US" smtClean="0"/>
              <a:pPr/>
              <a:t>16</a:t>
            </a:fld>
            <a:endParaRPr lang="en-US"/>
          </a:p>
        </p:txBody>
      </p:sp>
    </p:spTree>
    <p:extLst>
      <p:ext uri="{BB962C8B-B14F-4D97-AF65-F5344CB8AC3E}">
        <p14:creationId xmlns:p14="http://schemas.microsoft.com/office/powerpoint/2010/main" val="3870765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explore the </a:t>
            </a:r>
            <a:r>
              <a:rPr lang="en-US" b="1" dirty="0"/>
              <a:t>top five scaling inhibitors</a:t>
            </a:r>
            <a:r>
              <a:rPr lang="en-US" dirty="0"/>
              <a:t>, according to the World Quality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https://www.sogeti.com/explore/reports/world-quality-report-2021-22/</a:t>
            </a:r>
          </a:p>
          <a:p>
            <a:endParaRPr lang="en-US" dirty="0"/>
          </a:p>
        </p:txBody>
      </p:sp>
      <p:sp>
        <p:nvSpPr>
          <p:cNvPr id="4" name="Slide Number Placeholder 3"/>
          <p:cNvSpPr>
            <a:spLocks noGrp="1"/>
          </p:cNvSpPr>
          <p:nvPr>
            <p:ph type="sldNum" sz="quarter" idx="5"/>
          </p:nvPr>
        </p:nvSpPr>
        <p:spPr/>
        <p:txBody>
          <a:bodyPr/>
          <a:lstStyle/>
          <a:p>
            <a:fld id="{0B8BA8C0-BB12-46FA-88D2-6DAC29D85040}" type="slidenum">
              <a:rPr lang="en-US" smtClean="0"/>
              <a:t>17</a:t>
            </a:fld>
            <a:endParaRPr lang="en-US"/>
          </a:p>
        </p:txBody>
      </p:sp>
    </p:spTree>
    <p:extLst>
      <p:ext uri="{BB962C8B-B14F-4D97-AF65-F5344CB8AC3E}">
        <p14:creationId xmlns:p14="http://schemas.microsoft.com/office/powerpoint/2010/main" val="1181792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3.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dirty="0"/>
              <a:t>Click to </a:t>
            </a:r>
            <a:br>
              <a:rPr lang="en-US" dirty="0"/>
            </a:br>
            <a:r>
              <a:rPr lang="en-US" dirty="0"/>
              <a:t>edit Master </a:t>
            </a:r>
            <a:br>
              <a:rPr lang="en-US" dirty="0"/>
            </a:br>
            <a:r>
              <a:rPr lang="en-US" dirty="0"/>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dirty="0"/>
              <a:t>Click to edit Master text styles</a:t>
            </a:r>
          </a:p>
          <a:p>
            <a:pPr lvl="1"/>
            <a:r>
              <a:rPr lang="en-US" dirty="0"/>
              <a:t>Second level</a:t>
            </a:r>
          </a:p>
          <a:p>
            <a:pPr lvl="2"/>
            <a:r>
              <a:rPr lang="en-US" dirty="0"/>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29661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4" y="1322388"/>
            <a:ext cx="11430000" cy="4895532"/>
          </a:xfrm>
        </p:spPr>
        <p:txBody>
          <a:bodyPr tIns="0"/>
          <a:lstStyle>
            <a:lvl1pPr>
              <a:defRPr sz="1998"/>
            </a:lvl1pPr>
            <a:lvl2pPr>
              <a:buClr>
                <a:schemeClr val="accent1"/>
              </a:buClr>
              <a:defRPr sz="1998" baseline="0"/>
            </a:lvl2pPr>
            <a:lvl3pPr>
              <a:buClr>
                <a:schemeClr val="accent1"/>
              </a:buClr>
              <a:defRPr sz="1998"/>
            </a:lvl3pPr>
            <a:lvl4pPr>
              <a:buClr>
                <a:schemeClr val="accent1"/>
              </a:buClr>
              <a:defRPr sz="1998"/>
            </a:lvl4pPr>
            <a:lvl5pPr>
              <a:buClr>
                <a:schemeClr val="accent1"/>
              </a:buCl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502726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19" y="615129"/>
            <a:ext cx="9862366"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398"/>
              <a:t>Title Slide</a:t>
            </a:r>
          </a:p>
        </p:txBody>
      </p:sp>
    </p:spTree>
    <p:extLst>
      <p:ext uri="{BB962C8B-B14F-4D97-AF65-F5344CB8AC3E}">
        <p14:creationId xmlns:p14="http://schemas.microsoft.com/office/powerpoint/2010/main" val="233310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dirty="0"/>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dirty="0"/>
              <a:t>Click to edit </a:t>
            </a:r>
            <a:br>
              <a:rPr lang="en-US" dirty="0"/>
            </a:br>
            <a:r>
              <a:rPr lang="en-US" dirty="0"/>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dirty="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68390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47304"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4" name="Holder 4"/>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2796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86286" cy="6858000"/>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F94616"/>
          </a:solidFill>
        </p:spPr>
        <p:txBody>
          <a:bodyPr wrap="square" lIns="0" tIns="0" rIns="0" bIns="0" rtlCol="0"/>
          <a:lstStyle/>
          <a:p>
            <a:endParaRPr sz="1799"/>
          </a:p>
        </p:txBody>
      </p:sp>
      <p:sp>
        <p:nvSpPr>
          <p:cNvPr id="17" name="bg object 17"/>
          <p:cNvSpPr/>
          <p:nvPr/>
        </p:nvSpPr>
        <p:spPr>
          <a:xfrm>
            <a:off x="3554566" y="3895345"/>
            <a:ext cx="2119713" cy="2120265"/>
          </a:xfrm>
          <a:custGeom>
            <a:avLst/>
            <a:gdLst/>
            <a:ahLst/>
            <a:cxnLst/>
            <a:rect l="l" t="t" r="r" b="b"/>
            <a:pathLst>
              <a:path w="2120265" h="2120265">
                <a:moveTo>
                  <a:pt x="1059942" y="0"/>
                </a:moveTo>
                <a:lnTo>
                  <a:pt x="1011427" y="1090"/>
                </a:lnTo>
                <a:lnTo>
                  <a:pt x="963472" y="4332"/>
                </a:lnTo>
                <a:lnTo>
                  <a:pt x="916123" y="9676"/>
                </a:lnTo>
                <a:lnTo>
                  <a:pt x="869428" y="17078"/>
                </a:lnTo>
                <a:lnTo>
                  <a:pt x="823432" y="26490"/>
                </a:lnTo>
                <a:lnTo>
                  <a:pt x="778183" y="37865"/>
                </a:lnTo>
                <a:lnTo>
                  <a:pt x="733728" y="51156"/>
                </a:lnTo>
                <a:lnTo>
                  <a:pt x="690112" y="66318"/>
                </a:lnTo>
                <a:lnTo>
                  <a:pt x="647384" y="83302"/>
                </a:lnTo>
                <a:lnTo>
                  <a:pt x="605590" y="102062"/>
                </a:lnTo>
                <a:lnTo>
                  <a:pt x="564776" y="122551"/>
                </a:lnTo>
                <a:lnTo>
                  <a:pt x="524989" y="144723"/>
                </a:lnTo>
                <a:lnTo>
                  <a:pt x="486277" y="168531"/>
                </a:lnTo>
                <a:lnTo>
                  <a:pt x="448686" y="193927"/>
                </a:lnTo>
                <a:lnTo>
                  <a:pt x="412262" y="220866"/>
                </a:lnTo>
                <a:lnTo>
                  <a:pt x="377054" y="249300"/>
                </a:lnTo>
                <a:lnTo>
                  <a:pt x="343106" y="279183"/>
                </a:lnTo>
                <a:lnTo>
                  <a:pt x="310467" y="310467"/>
                </a:lnTo>
                <a:lnTo>
                  <a:pt x="279183" y="343106"/>
                </a:lnTo>
                <a:lnTo>
                  <a:pt x="249300" y="377054"/>
                </a:lnTo>
                <a:lnTo>
                  <a:pt x="220866" y="412262"/>
                </a:lnTo>
                <a:lnTo>
                  <a:pt x="193927" y="448686"/>
                </a:lnTo>
                <a:lnTo>
                  <a:pt x="168531" y="486277"/>
                </a:lnTo>
                <a:lnTo>
                  <a:pt x="144723" y="524989"/>
                </a:lnTo>
                <a:lnTo>
                  <a:pt x="122551" y="564776"/>
                </a:lnTo>
                <a:lnTo>
                  <a:pt x="102062" y="605590"/>
                </a:lnTo>
                <a:lnTo>
                  <a:pt x="83302" y="647384"/>
                </a:lnTo>
                <a:lnTo>
                  <a:pt x="66318" y="690112"/>
                </a:lnTo>
                <a:lnTo>
                  <a:pt x="51156" y="733728"/>
                </a:lnTo>
                <a:lnTo>
                  <a:pt x="37865" y="778183"/>
                </a:lnTo>
                <a:lnTo>
                  <a:pt x="26490" y="823432"/>
                </a:lnTo>
                <a:lnTo>
                  <a:pt x="17078" y="869428"/>
                </a:lnTo>
                <a:lnTo>
                  <a:pt x="9676" y="916123"/>
                </a:lnTo>
                <a:lnTo>
                  <a:pt x="4332" y="963472"/>
                </a:lnTo>
                <a:lnTo>
                  <a:pt x="1090" y="1011427"/>
                </a:lnTo>
                <a:lnTo>
                  <a:pt x="0" y="1059941"/>
                </a:lnTo>
                <a:lnTo>
                  <a:pt x="1090" y="1108456"/>
                </a:lnTo>
                <a:lnTo>
                  <a:pt x="4332" y="1156411"/>
                </a:lnTo>
                <a:lnTo>
                  <a:pt x="9676" y="1203760"/>
                </a:lnTo>
                <a:lnTo>
                  <a:pt x="17078" y="1250455"/>
                </a:lnTo>
                <a:lnTo>
                  <a:pt x="26490" y="1296451"/>
                </a:lnTo>
                <a:lnTo>
                  <a:pt x="37865" y="1341700"/>
                </a:lnTo>
                <a:lnTo>
                  <a:pt x="51156" y="1386155"/>
                </a:lnTo>
                <a:lnTo>
                  <a:pt x="66318" y="1429771"/>
                </a:lnTo>
                <a:lnTo>
                  <a:pt x="83302" y="1472499"/>
                </a:lnTo>
                <a:lnTo>
                  <a:pt x="102062" y="1514293"/>
                </a:lnTo>
                <a:lnTo>
                  <a:pt x="122551" y="1555107"/>
                </a:lnTo>
                <a:lnTo>
                  <a:pt x="144723" y="1594894"/>
                </a:lnTo>
                <a:lnTo>
                  <a:pt x="168531" y="1633606"/>
                </a:lnTo>
                <a:lnTo>
                  <a:pt x="193927" y="1671197"/>
                </a:lnTo>
                <a:lnTo>
                  <a:pt x="220866" y="1707621"/>
                </a:lnTo>
                <a:lnTo>
                  <a:pt x="249300" y="1742829"/>
                </a:lnTo>
                <a:lnTo>
                  <a:pt x="279183" y="1776777"/>
                </a:lnTo>
                <a:lnTo>
                  <a:pt x="310467" y="1809416"/>
                </a:lnTo>
                <a:lnTo>
                  <a:pt x="343106" y="1840700"/>
                </a:lnTo>
                <a:lnTo>
                  <a:pt x="377054" y="1870583"/>
                </a:lnTo>
                <a:lnTo>
                  <a:pt x="412262" y="1899017"/>
                </a:lnTo>
                <a:lnTo>
                  <a:pt x="448686" y="1925956"/>
                </a:lnTo>
                <a:lnTo>
                  <a:pt x="486277" y="1951352"/>
                </a:lnTo>
                <a:lnTo>
                  <a:pt x="524989" y="1975160"/>
                </a:lnTo>
                <a:lnTo>
                  <a:pt x="564776" y="1997332"/>
                </a:lnTo>
                <a:lnTo>
                  <a:pt x="605590" y="2017821"/>
                </a:lnTo>
                <a:lnTo>
                  <a:pt x="647384" y="2036581"/>
                </a:lnTo>
                <a:lnTo>
                  <a:pt x="690112" y="2053565"/>
                </a:lnTo>
                <a:lnTo>
                  <a:pt x="733728" y="2068727"/>
                </a:lnTo>
                <a:lnTo>
                  <a:pt x="778183" y="2082018"/>
                </a:lnTo>
                <a:lnTo>
                  <a:pt x="823432" y="2093393"/>
                </a:lnTo>
                <a:lnTo>
                  <a:pt x="869428" y="2102805"/>
                </a:lnTo>
                <a:lnTo>
                  <a:pt x="916123" y="2110207"/>
                </a:lnTo>
                <a:lnTo>
                  <a:pt x="963472" y="2115551"/>
                </a:lnTo>
                <a:lnTo>
                  <a:pt x="1011427" y="2118793"/>
                </a:lnTo>
                <a:lnTo>
                  <a:pt x="1059942" y="2119883"/>
                </a:lnTo>
                <a:lnTo>
                  <a:pt x="1108456" y="2118793"/>
                </a:lnTo>
                <a:lnTo>
                  <a:pt x="1156411" y="2115551"/>
                </a:lnTo>
                <a:lnTo>
                  <a:pt x="1203760" y="2110207"/>
                </a:lnTo>
                <a:lnTo>
                  <a:pt x="1250455" y="2102805"/>
                </a:lnTo>
                <a:lnTo>
                  <a:pt x="1296451" y="2093393"/>
                </a:lnTo>
                <a:lnTo>
                  <a:pt x="1341700" y="2082018"/>
                </a:lnTo>
                <a:lnTo>
                  <a:pt x="1386155" y="2068727"/>
                </a:lnTo>
                <a:lnTo>
                  <a:pt x="1429771" y="2053565"/>
                </a:lnTo>
                <a:lnTo>
                  <a:pt x="1472499" y="2036581"/>
                </a:lnTo>
                <a:lnTo>
                  <a:pt x="1514293" y="2017821"/>
                </a:lnTo>
                <a:lnTo>
                  <a:pt x="1555107" y="1997332"/>
                </a:lnTo>
                <a:lnTo>
                  <a:pt x="1594894" y="1975160"/>
                </a:lnTo>
                <a:lnTo>
                  <a:pt x="1633606" y="1951352"/>
                </a:lnTo>
                <a:lnTo>
                  <a:pt x="1671197" y="1925956"/>
                </a:lnTo>
                <a:lnTo>
                  <a:pt x="1707621" y="1899017"/>
                </a:lnTo>
                <a:lnTo>
                  <a:pt x="1742829" y="1870583"/>
                </a:lnTo>
                <a:lnTo>
                  <a:pt x="1776777" y="1840700"/>
                </a:lnTo>
                <a:lnTo>
                  <a:pt x="1809416" y="1809416"/>
                </a:lnTo>
                <a:lnTo>
                  <a:pt x="1840700" y="1776777"/>
                </a:lnTo>
                <a:lnTo>
                  <a:pt x="1870583" y="1742829"/>
                </a:lnTo>
                <a:lnTo>
                  <a:pt x="1899017" y="1707621"/>
                </a:lnTo>
                <a:lnTo>
                  <a:pt x="1925956" y="1671197"/>
                </a:lnTo>
                <a:lnTo>
                  <a:pt x="1951352" y="1633606"/>
                </a:lnTo>
                <a:lnTo>
                  <a:pt x="1975160" y="1594894"/>
                </a:lnTo>
                <a:lnTo>
                  <a:pt x="1997332" y="1555107"/>
                </a:lnTo>
                <a:lnTo>
                  <a:pt x="2017821" y="1514293"/>
                </a:lnTo>
                <a:lnTo>
                  <a:pt x="2036581" y="1472499"/>
                </a:lnTo>
                <a:lnTo>
                  <a:pt x="2053565" y="1429771"/>
                </a:lnTo>
                <a:lnTo>
                  <a:pt x="2068727" y="1386155"/>
                </a:lnTo>
                <a:lnTo>
                  <a:pt x="2082018" y="1341700"/>
                </a:lnTo>
                <a:lnTo>
                  <a:pt x="2093393" y="1296451"/>
                </a:lnTo>
                <a:lnTo>
                  <a:pt x="2102805" y="1250455"/>
                </a:lnTo>
                <a:lnTo>
                  <a:pt x="2110207" y="1203760"/>
                </a:lnTo>
                <a:lnTo>
                  <a:pt x="2115551" y="1156411"/>
                </a:lnTo>
                <a:lnTo>
                  <a:pt x="2118793" y="1108456"/>
                </a:lnTo>
                <a:lnTo>
                  <a:pt x="2119884" y="1059941"/>
                </a:lnTo>
                <a:lnTo>
                  <a:pt x="2118793" y="1011427"/>
                </a:lnTo>
                <a:lnTo>
                  <a:pt x="2115551" y="963472"/>
                </a:lnTo>
                <a:lnTo>
                  <a:pt x="2110207" y="916123"/>
                </a:lnTo>
                <a:lnTo>
                  <a:pt x="2102805" y="869428"/>
                </a:lnTo>
                <a:lnTo>
                  <a:pt x="2093393" y="823432"/>
                </a:lnTo>
                <a:lnTo>
                  <a:pt x="2082018" y="778183"/>
                </a:lnTo>
                <a:lnTo>
                  <a:pt x="2068727" y="733728"/>
                </a:lnTo>
                <a:lnTo>
                  <a:pt x="2053565" y="690112"/>
                </a:lnTo>
                <a:lnTo>
                  <a:pt x="2036581" y="647384"/>
                </a:lnTo>
                <a:lnTo>
                  <a:pt x="2017821" y="605590"/>
                </a:lnTo>
                <a:lnTo>
                  <a:pt x="1997332" y="564776"/>
                </a:lnTo>
                <a:lnTo>
                  <a:pt x="1975160" y="524989"/>
                </a:lnTo>
                <a:lnTo>
                  <a:pt x="1951352" y="486277"/>
                </a:lnTo>
                <a:lnTo>
                  <a:pt x="1925956" y="448686"/>
                </a:lnTo>
                <a:lnTo>
                  <a:pt x="1899017" y="412262"/>
                </a:lnTo>
                <a:lnTo>
                  <a:pt x="1870583" y="377054"/>
                </a:lnTo>
                <a:lnTo>
                  <a:pt x="1840700" y="343106"/>
                </a:lnTo>
                <a:lnTo>
                  <a:pt x="1809416" y="310467"/>
                </a:lnTo>
                <a:lnTo>
                  <a:pt x="1776777" y="279183"/>
                </a:lnTo>
                <a:lnTo>
                  <a:pt x="1742829" y="249300"/>
                </a:lnTo>
                <a:lnTo>
                  <a:pt x="1707621" y="220866"/>
                </a:lnTo>
                <a:lnTo>
                  <a:pt x="1671197" y="193927"/>
                </a:lnTo>
                <a:lnTo>
                  <a:pt x="1633606" y="168531"/>
                </a:lnTo>
                <a:lnTo>
                  <a:pt x="1594894" y="144723"/>
                </a:lnTo>
                <a:lnTo>
                  <a:pt x="1555107" y="122551"/>
                </a:lnTo>
                <a:lnTo>
                  <a:pt x="1514293" y="102062"/>
                </a:lnTo>
                <a:lnTo>
                  <a:pt x="1472499" y="83302"/>
                </a:lnTo>
                <a:lnTo>
                  <a:pt x="1429771" y="66318"/>
                </a:lnTo>
                <a:lnTo>
                  <a:pt x="1386155" y="51156"/>
                </a:lnTo>
                <a:lnTo>
                  <a:pt x="1341700" y="37865"/>
                </a:lnTo>
                <a:lnTo>
                  <a:pt x="1296451" y="26490"/>
                </a:lnTo>
                <a:lnTo>
                  <a:pt x="1250455" y="17078"/>
                </a:lnTo>
                <a:lnTo>
                  <a:pt x="1203760" y="9676"/>
                </a:lnTo>
                <a:lnTo>
                  <a:pt x="1156411" y="4332"/>
                </a:lnTo>
                <a:lnTo>
                  <a:pt x="1108456" y="1090"/>
                </a:lnTo>
                <a:lnTo>
                  <a:pt x="1059942" y="0"/>
                </a:lnTo>
                <a:close/>
              </a:path>
            </a:pathLst>
          </a:custGeom>
          <a:solidFill>
            <a:srgbClr val="FFFFFF">
              <a:alpha val="25097"/>
            </a:srgbClr>
          </a:solidFill>
        </p:spPr>
        <p:txBody>
          <a:bodyPr wrap="square" lIns="0" tIns="0" rIns="0" bIns="0" rtlCol="0"/>
          <a:lstStyle/>
          <a:p>
            <a:endParaRPr sz="1799"/>
          </a:p>
        </p:txBody>
      </p:sp>
      <p:sp>
        <p:nvSpPr>
          <p:cNvPr id="18" name="bg object 18"/>
          <p:cNvSpPr/>
          <p:nvPr/>
        </p:nvSpPr>
        <p:spPr>
          <a:xfrm>
            <a:off x="8123132" y="2180464"/>
            <a:ext cx="4062942" cy="4678045"/>
          </a:xfrm>
          <a:custGeom>
            <a:avLst/>
            <a:gdLst/>
            <a:ahLst/>
            <a:cxnLst/>
            <a:rect l="l" t="t" r="r" b="b"/>
            <a:pathLst>
              <a:path w="4064000" h="4678045">
                <a:moveTo>
                  <a:pt x="4063576" y="0"/>
                </a:moveTo>
                <a:lnTo>
                  <a:pt x="3861138" y="14477"/>
                </a:lnTo>
                <a:lnTo>
                  <a:pt x="3812715" y="19389"/>
                </a:lnTo>
                <a:lnTo>
                  <a:pt x="3764340" y="24851"/>
                </a:lnTo>
                <a:lnTo>
                  <a:pt x="3716018" y="30864"/>
                </a:lnTo>
                <a:lnTo>
                  <a:pt x="3667753" y="37426"/>
                </a:lnTo>
                <a:lnTo>
                  <a:pt x="3619552" y="44539"/>
                </a:lnTo>
                <a:lnTo>
                  <a:pt x="3571419" y="52203"/>
                </a:lnTo>
                <a:lnTo>
                  <a:pt x="3523358" y="60416"/>
                </a:lnTo>
                <a:lnTo>
                  <a:pt x="3475376" y="69180"/>
                </a:lnTo>
                <a:lnTo>
                  <a:pt x="3427477" y="78494"/>
                </a:lnTo>
                <a:lnTo>
                  <a:pt x="3379667" y="88359"/>
                </a:lnTo>
                <a:lnTo>
                  <a:pt x="3331950" y="98773"/>
                </a:lnTo>
                <a:lnTo>
                  <a:pt x="3284331" y="109738"/>
                </a:lnTo>
                <a:lnTo>
                  <a:pt x="3236816" y="121254"/>
                </a:lnTo>
                <a:lnTo>
                  <a:pt x="3189409" y="133319"/>
                </a:lnTo>
                <a:lnTo>
                  <a:pt x="3142117" y="145935"/>
                </a:lnTo>
                <a:lnTo>
                  <a:pt x="3094943" y="159101"/>
                </a:lnTo>
                <a:lnTo>
                  <a:pt x="3047892" y="172818"/>
                </a:lnTo>
                <a:lnTo>
                  <a:pt x="3000971" y="187084"/>
                </a:lnTo>
                <a:lnTo>
                  <a:pt x="2954184" y="201901"/>
                </a:lnTo>
                <a:lnTo>
                  <a:pt x="2907536" y="217268"/>
                </a:lnTo>
                <a:lnTo>
                  <a:pt x="2861032" y="233186"/>
                </a:lnTo>
                <a:lnTo>
                  <a:pt x="2814677" y="249653"/>
                </a:lnTo>
                <a:lnTo>
                  <a:pt x="2768476" y="266671"/>
                </a:lnTo>
                <a:lnTo>
                  <a:pt x="2722435" y="284239"/>
                </a:lnTo>
                <a:lnTo>
                  <a:pt x="2676558" y="302358"/>
                </a:lnTo>
                <a:lnTo>
                  <a:pt x="2630850" y="321026"/>
                </a:lnTo>
                <a:lnTo>
                  <a:pt x="2585317" y="340245"/>
                </a:lnTo>
                <a:lnTo>
                  <a:pt x="2539964" y="360014"/>
                </a:lnTo>
                <a:lnTo>
                  <a:pt x="2494796" y="380333"/>
                </a:lnTo>
                <a:lnTo>
                  <a:pt x="2449817" y="401203"/>
                </a:lnTo>
                <a:lnTo>
                  <a:pt x="2405033" y="422622"/>
                </a:lnTo>
                <a:lnTo>
                  <a:pt x="2360449" y="444592"/>
                </a:lnTo>
                <a:lnTo>
                  <a:pt x="2316070" y="467112"/>
                </a:lnTo>
                <a:lnTo>
                  <a:pt x="2271901" y="490182"/>
                </a:lnTo>
                <a:lnTo>
                  <a:pt x="2227947" y="513803"/>
                </a:lnTo>
                <a:lnTo>
                  <a:pt x="2184213" y="537974"/>
                </a:lnTo>
                <a:lnTo>
                  <a:pt x="2140705" y="562694"/>
                </a:lnTo>
                <a:lnTo>
                  <a:pt x="2097427" y="587965"/>
                </a:lnTo>
                <a:lnTo>
                  <a:pt x="2054384" y="613787"/>
                </a:lnTo>
                <a:lnTo>
                  <a:pt x="2011582" y="640158"/>
                </a:lnTo>
                <a:lnTo>
                  <a:pt x="1969026" y="667079"/>
                </a:lnTo>
                <a:lnTo>
                  <a:pt x="1926720" y="694551"/>
                </a:lnTo>
                <a:lnTo>
                  <a:pt x="1884670" y="722573"/>
                </a:lnTo>
                <a:lnTo>
                  <a:pt x="1842880" y="751145"/>
                </a:lnTo>
                <a:lnTo>
                  <a:pt x="1801356" y="780267"/>
                </a:lnTo>
                <a:lnTo>
                  <a:pt x="1760104" y="809940"/>
                </a:lnTo>
                <a:lnTo>
                  <a:pt x="1719127" y="840162"/>
                </a:lnTo>
                <a:lnTo>
                  <a:pt x="1678431" y="870935"/>
                </a:lnTo>
                <a:lnTo>
                  <a:pt x="1638022" y="902258"/>
                </a:lnTo>
                <a:lnTo>
                  <a:pt x="1597904" y="934130"/>
                </a:lnTo>
                <a:lnTo>
                  <a:pt x="1558082" y="966554"/>
                </a:lnTo>
                <a:lnTo>
                  <a:pt x="1518561" y="999527"/>
                </a:lnTo>
                <a:lnTo>
                  <a:pt x="1479347" y="1033050"/>
                </a:lnTo>
                <a:lnTo>
                  <a:pt x="1440444" y="1067124"/>
                </a:lnTo>
                <a:lnTo>
                  <a:pt x="1401858" y="1101747"/>
                </a:lnTo>
                <a:lnTo>
                  <a:pt x="1363593" y="1136921"/>
                </a:lnTo>
                <a:lnTo>
                  <a:pt x="1325656" y="1172645"/>
                </a:lnTo>
                <a:lnTo>
                  <a:pt x="1288050" y="1208918"/>
                </a:lnTo>
                <a:lnTo>
                  <a:pt x="1250780" y="1245742"/>
                </a:lnTo>
                <a:lnTo>
                  <a:pt x="1214496" y="1282459"/>
                </a:lnTo>
                <a:lnTo>
                  <a:pt x="1178746" y="1319502"/>
                </a:lnTo>
                <a:lnTo>
                  <a:pt x="1143530" y="1356867"/>
                </a:lnTo>
                <a:lnTo>
                  <a:pt x="1108847" y="1394550"/>
                </a:lnTo>
                <a:lnTo>
                  <a:pt x="1074699" y="1432545"/>
                </a:lnTo>
                <a:lnTo>
                  <a:pt x="1041085" y="1470847"/>
                </a:lnTo>
                <a:lnTo>
                  <a:pt x="1008005" y="1509452"/>
                </a:lnTo>
                <a:lnTo>
                  <a:pt x="975459" y="1548355"/>
                </a:lnTo>
                <a:lnTo>
                  <a:pt x="943446" y="1587550"/>
                </a:lnTo>
                <a:lnTo>
                  <a:pt x="911968" y="1627034"/>
                </a:lnTo>
                <a:lnTo>
                  <a:pt x="881024" y="1666801"/>
                </a:lnTo>
                <a:lnTo>
                  <a:pt x="850614" y="1706847"/>
                </a:lnTo>
                <a:lnTo>
                  <a:pt x="820738" y="1747166"/>
                </a:lnTo>
                <a:lnTo>
                  <a:pt x="791396" y="1787754"/>
                </a:lnTo>
                <a:lnTo>
                  <a:pt x="762588" y="1828606"/>
                </a:lnTo>
                <a:lnTo>
                  <a:pt x="734314" y="1869717"/>
                </a:lnTo>
                <a:lnTo>
                  <a:pt x="706574" y="1911081"/>
                </a:lnTo>
                <a:lnTo>
                  <a:pt x="679368" y="1952696"/>
                </a:lnTo>
                <a:lnTo>
                  <a:pt x="652696" y="1994555"/>
                </a:lnTo>
                <a:lnTo>
                  <a:pt x="626558" y="2036653"/>
                </a:lnTo>
                <a:lnTo>
                  <a:pt x="600954" y="2078986"/>
                </a:lnTo>
                <a:lnTo>
                  <a:pt x="575885" y="2121550"/>
                </a:lnTo>
                <a:lnTo>
                  <a:pt x="551349" y="2164338"/>
                </a:lnTo>
                <a:lnTo>
                  <a:pt x="527347" y="2207347"/>
                </a:lnTo>
                <a:lnTo>
                  <a:pt x="503879" y="2250571"/>
                </a:lnTo>
                <a:lnTo>
                  <a:pt x="480946" y="2294005"/>
                </a:lnTo>
                <a:lnTo>
                  <a:pt x="458546" y="2337646"/>
                </a:lnTo>
                <a:lnTo>
                  <a:pt x="436681" y="2381487"/>
                </a:lnTo>
                <a:lnTo>
                  <a:pt x="415349" y="2425524"/>
                </a:lnTo>
                <a:lnTo>
                  <a:pt x="394552" y="2469753"/>
                </a:lnTo>
                <a:lnTo>
                  <a:pt x="374289" y="2514167"/>
                </a:lnTo>
                <a:lnTo>
                  <a:pt x="354559" y="2558764"/>
                </a:lnTo>
                <a:lnTo>
                  <a:pt x="335364" y="2603537"/>
                </a:lnTo>
                <a:lnTo>
                  <a:pt x="316703" y="2648481"/>
                </a:lnTo>
                <a:lnTo>
                  <a:pt x="298576" y="2693593"/>
                </a:lnTo>
                <a:lnTo>
                  <a:pt x="280983" y="2738867"/>
                </a:lnTo>
                <a:lnTo>
                  <a:pt x="263924" y="2784298"/>
                </a:lnTo>
                <a:lnTo>
                  <a:pt x="247399" y="2829881"/>
                </a:lnTo>
                <a:lnTo>
                  <a:pt x="231408" y="2875612"/>
                </a:lnTo>
                <a:lnTo>
                  <a:pt x="215951" y="2921486"/>
                </a:lnTo>
                <a:lnTo>
                  <a:pt x="201028" y="2967498"/>
                </a:lnTo>
                <a:lnTo>
                  <a:pt x="186640" y="3013642"/>
                </a:lnTo>
                <a:lnTo>
                  <a:pt x="172785" y="3059915"/>
                </a:lnTo>
                <a:lnTo>
                  <a:pt x="159465" y="3106311"/>
                </a:lnTo>
                <a:lnTo>
                  <a:pt x="146678" y="3152826"/>
                </a:lnTo>
                <a:lnTo>
                  <a:pt x="134426" y="3199454"/>
                </a:lnTo>
                <a:lnTo>
                  <a:pt x="122707" y="3246192"/>
                </a:lnTo>
                <a:lnTo>
                  <a:pt x="111523" y="3293033"/>
                </a:lnTo>
                <a:lnTo>
                  <a:pt x="100873" y="3339973"/>
                </a:lnTo>
                <a:lnTo>
                  <a:pt x="90757" y="3387007"/>
                </a:lnTo>
                <a:lnTo>
                  <a:pt x="81175" y="3434131"/>
                </a:lnTo>
                <a:lnTo>
                  <a:pt x="72127" y="3481339"/>
                </a:lnTo>
                <a:lnTo>
                  <a:pt x="63614" y="3528627"/>
                </a:lnTo>
                <a:lnTo>
                  <a:pt x="55634" y="3575990"/>
                </a:lnTo>
                <a:lnTo>
                  <a:pt x="48188" y="3623423"/>
                </a:lnTo>
                <a:lnTo>
                  <a:pt x="41277" y="3670921"/>
                </a:lnTo>
                <a:lnTo>
                  <a:pt x="34900" y="3718480"/>
                </a:lnTo>
                <a:lnTo>
                  <a:pt x="29056" y="3766094"/>
                </a:lnTo>
                <a:lnTo>
                  <a:pt x="23747" y="3813758"/>
                </a:lnTo>
                <a:lnTo>
                  <a:pt x="18972" y="3861469"/>
                </a:lnTo>
                <a:lnTo>
                  <a:pt x="14731" y="3909220"/>
                </a:lnTo>
                <a:lnTo>
                  <a:pt x="11024" y="3957008"/>
                </a:lnTo>
                <a:lnTo>
                  <a:pt x="7852" y="4004826"/>
                </a:lnTo>
                <a:lnTo>
                  <a:pt x="5213" y="4052671"/>
                </a:lnTo>
                <a:lnTo>
                  <a:pt x="3108" y="4100538"/>
                </a:lnTo>
                <a:lnTo>
                  <a:pt x="1538" y="4148421"/>
                </a:lnTo>
                <a:lnTo>
                  <a:pt x="502" y="4196316"/>
                </a:lnTo>
                <a:lnTo>
                  <a:pt x="0" y="4244219"/>
                </a:lnTo>
                <a:lnTo>
                  <a:pt x="31" y="4292123"/>
                </a:lnTo>
                <a:lnTo>
                  <a:pt x="597" y="4340025"/>
                </a:lnTo>
                <a:lnTo>
                  <a:pt x="1698" y="4387919"/>
                </a:lnTo>
                <a:lnTo>
                  <a:pt x="3332" y="4435801"/>
                </a:lnTo>
                <a:lnTo>
                  <a:pt x="5500" y="4483665"/>
                </a:lnTo>
                <a:lnTo>
                  <a:pt x="8203" y="4531508"/>
                </a:lnTo>
                <a:lnTo>
                  <a:pt x="11440" y="4579323"/>
                </a:lnTo>
                <a:lnTo>
                  <a:pt x="15210" y="4627107"/>
                </a:lnTo>
                <a:lnTo>
                  <a:pt x="19769" y="4677535"/>
                </a:lnTo>
                <a:lnTo>
                  <a:pt x="2172165" y="4677536"/>
                </a:lnTo>
                <a:lnTo>
                  <a:pt x="2171276" y="4673927"/>
                </a:lnTo>
                <a:lnTo>
                  <a:pt x="2162706" y="4626829"/>
                </a:lnTo>
                <a:lnTo>
                  <a:pt x="2155194" y="4579585"/>
                </a:lnTo>
                <a:lnTo>
                  <a:pt x="2148740" y="4532216"/>
                </a:lnTo>
                <a:lnTo>
                  <a:pt x="2143344" y="4484739"/>
                </a:lnTo>
                <a:lnTo>
                  <a:pt x="2139007" y="4437174"/>
                </a:lnTo>
                <a:lnTo>
                  <a:pt x="2135728" y="4389540"/>
                </a:lnTo>
                <a:lnTo>
                  <a:pt x="2133508" y="4341856"/>
                </a:lnTo>
                <a:lnTo>
                  <a:pt x="2132346" y="4294142"/>
                </a:lnTo>
                <a:lnTo>
                  <a:pt x="2132242" y="4246416"/>
                </a:lnTo>
                <a:lnTo>
                  <a:pt x="2133196" y="4198698"/>
                </a:lnTo>
                <a:lnTo>
                  <a:pt x="2135210" y="4151006"/>
                </a:lnTo>
                <a:lnTo>
                  <a:pt x="2138281" y="4103361"/>
                </a:lnTo>
                <a:lnTo>
                  <a:pt x="2142411" y="4055780"/>
                </a:lnTo>
                <a:lnTo>
                  <a:pt x="2147599" y="4008283"/>
                </a:lnTo>
                <a:lnTo>
                  <a:pt x="2153846" y="3960890"/>
                </a:lnTo>
                <a:lnTo>
                  <a:pt x="2161151" y="3913619"/>
                </a:lnTo>
                <a:lnTo>
                  <a:pt x="2169515" y="3866490"/>
                </a:lnTo>
                <a:lnTo>
                  <a:pt x="2178937" y="3819521"/>
                </a:lnTo>
                <a:lnTo>
                  <a:pt x="2189418" y="3772732"/>
                </a:lnTo>
                <a:lnTo>
                  <a:pt x="2200957" y="3726142"/>
                </a:lnTo>
                <a:lnTo>
                  <a:pt x="2213555" y="3679770"/>
                </a:lnTo>
                <a:lnTo>
                  <a:pt x="2227211" y="3633636"/>
                </a:lnTo>
                <a:lnTo>
                  <a:pt x="2241926" y="3587757"/>
                </a:lnTo>
                <a:lnTo>
                  <a:pt x="2257699" y="3542154"/>
                </a:lnTo>
                <a:lnTo>
                  <a:pt x="2274531" y="3496846"/>
                </a:lnTo>
                <a:lnTo>
                  <a:pt x="2292421" y="3451851"/>
                </a:lnTo>
                <a:lnTo>
                  <a:pt x="2311370" y="3407190"/>
                </a:lnTo>
                <a:lnTo>
                  <a:pt x="2331378" y="3362880"/>
                </a:lnTo>
                <a:lnTo>
                  <a:pt x="2352444" y="3318941"/>
                </a:lnTo>
                <a:lnTo>
                  <a:pt x="2374568" y="3275393"/>
                </a:lnTo>
                <a:lnTo>
                  <a:pt x="2397751" y="3232254"/>
                </a:lnTo>
                <a:lnTo>
                  <a:pt x="2421993" y="3189544"/>
                </a:lnTo>
                <a:lnTo>
                  <a:pt x="2447294" y="3147281"/>
                </a:lnTo>
                <a:lnTo>
                  <a:pt x="2473653" y="3105486"/>
                </a:lnTo>
                <a:lnTo>
                  <a:pt x="2501071" y="3064176"/>
                </a:lnTo>
                <a:lnTo>
                  <a:pt x="2529547" y="3023371"/>
                </a:lnTo>
                <a:lnTo>
                  <a:pt x="2559082" y="2983090"/>
                </a:lnTo>
                <a:lnTo>
                  <a:pt x="2589676" y="2943353"/>
                </a:lnTo>
                <a:lnTo>
                  <a:pt x="2621328" y="2904178"/>
                </a:lnTo>
                <a:lnTo>
                  <a:pt x="2654039" y="2865585"/>
                </a:lnTo>
                <a:lnTo>
                  <a:pt x="2687809" y="2827593"/>
                </a:lnTo>
                <a:lnTo>
                  <a:pt x="2722637" y="2790220"/>
                </a:lnTo>
                <a:lnTo>
                  <a:pt x="2758524" y="2753487"/>
                </a:lnTo>
                <a:lnTo>
                  <a:pt x="2796439" y="2716469"/>
                </a:lnTo>
                <a:lnTo>
                  <a:pt x="2835034" y="2680578"/>
                </a:lnTo>
                <a:lnTo>
                  <a:pt x="2874289" y="2645816"/>
                </a:lnTo>
                <a:lnTo>
                  <a:pt x="2914184" y="2612181"/>
                </a:lnTo>
                <a:lnTo>
                  <a:pt x="2954696" y="2579673"/>
                </a:lnTo>
                <a:lnTo>
                  <a:pt x="2995804" y="2548293"/>
                </a:lnTo>
                <a:lnTo>
                  <a:pt x="3037489" y="2518041"/>
                </a:lnTo>
                <a:lnTo>
                  <a:pt x="3079727" y="2488916"/>
                </a:lnTo>
                <a:lnTo>
                  <a:pt x="3122500" y="2460918"/>
                </a:lnTo>
                <a:lnTo>
                  <a:pt x="3165784" y="2434048"/>
                </a:lnTo>
                <a:lnTo>
                  <a:pt x="3209559" y="2408305"/>
                </a:lnTo>
                <a:lnTo>
                  <a:pt x="3253805" y="2383689"/>
                </a:lnTo>
                <a:lnTo>
                  <a:pt x="3298499" y="2360200"/>
                </a:lnTo>
                <a:lnTo>
                  <a:pt x="3343621" y="2337839"/>
                </a:lnTo>
                <a:lnTo>
                  <a:pt x="3389149" y="2316604"/>
                </a:lnTo>
                <a:lnTo>
                  <a:pt x="3435064" y="2296497"/>
                </a:lnTo>
                <a:lnTo>
                  <a:pt x="3481342" y="2277517"/>
                </a:lnTo>
                <a:lnTo>
                  <a:pt x="3527964" y="2259663"/>
                </a:lnTo>
                <a:lnTo>
                  <a:pt x="3574908" y="2242936"/>
                </a:lnTo>
                <a:lnTo>
                  <a:pt x="3622153" y="2227337"/>
                </a:lnTo>
                <a:lnTo>
                  <a:pt x="3669678" y="2212864"/>
                </a:lnTo>
                <a:lnTo>
                  <a:pt x="3717461" y="2199517"/>
                </a:lnTo>
                <a:lnTo>
                  <a:pt x="3765483" y="2187298"/>
                </a:lnTo>
                <a:lnTo>
                  <a:pt x="3813721" y="2176205"/>
                </a:lnTo>
                <a:lnTo>
                  <a:pt x="3862154" y="2166239"/>
                </a:lnTo>
                <a:lnTo>
                  <a:pt x="4063576" y="2137156"/>
                </a:lnTo>
                <a:lnTo>
                  <a:pt x="4063576" y="0"/>
                </a:lnTo>
                <a:close/>
              </a:path>
            </a:pathLst>
          </a:custGeom>
          <a:solidFill>
            <a:srgbClr val="FFFFFF">
              <a:alpha val="25097"/>
            </a:srgbClr>
          </a:solidFill>
        </p:spPr>
        <p:txBody>
          <a:bodyPr wrap="square" lIns="0" tIns="0" rIns="0" bIns="0" rtlCol="0"/>
          <a:lstStyle/>
          <a:p>
            <a:endParaRPr sz="1799"/>
          </a:p>
        </p:txBody>
      </p:sp>
      <p:sp>
        <p:nvSpPr>
          <p:cNvPr id="19" name="bg object 19"/>
          <p:cNvSpPr/>
          <p:nvPr/>
        </p:nvSpPr>
        <p:spPr>
          <a:xfrm>
            <a:off x="5878060" y="1"/>
            <a:ext cx="2120983" cy="2693035"/>
          </a:xfrm>
          <a:custGeom>
            <a:avLst/>
            <a:gdLst/>
            <a:ahLst/>
            <a:cxnLst/>
            <a:rect l="l" t="t" r="r" b="b"/>
            <a:pathLst>
              <a:path w="2121534" h="2693035">
                <a:moveTo>
                  <a:pt x="2121408" y="0"/>
                </a:moveTo>
                <a:lnTo>
                  <a:pt x="0" y="0"/>
                </a:lnTo>
                <a:lnTo>
                  <a:pt x="0" y="2692908"/>
                </a:lnTo>
                <a:lnTo>
                  <a:pt x="2121408" y="2692908"/>
                </a:lnTo>
                <a:lnTo>
                  <a:pt x="2121408" y="0"/>
                </a:lnTo>
                <a:close/>
              </a:path>
            </a:pathLst>
          </a:custGeom>
          <a:solidFill>
            <a:srgbClr val="FFFFFF">
              <a:alpha val="25097"/>
            </a:srgbClr>
          </a:solidFill>
        </p:spPr>
        <p:txBody>
          <a:bodyPr wrap="square" lIns="0" tIns="0" rIns="0" bIns="0" rtlCol="0"/>
          <a:lstStyle/>
          <a:p>
            <a:endParaRPr sz="1799"/>
          </a:p>
        </p:txBody>
      </p:sp>
      <p:pic>
        <p:nvPicPr>
          <p:cNvPr id="20" name="bg object 20"/>
          <p:cNvPicPr/>
          <p:nvPr/>
        </p:nvPicPr>
        <p:blipFill>
          <a:blip r:embed="rId2" cstate="print"/>
          <a:stretch>
            <a:fillRect/>
          </a:stretch>
        </p:blipFill>
        <p:spPr>
          <a:xfrm>
            <a:off x="431179" y="6080759"/>
            <a:ext cx="2445383" cy="560832"/>
          </a:xfrm>
          <a:prstGeom prst="rect">
            <a:avLst/>
          </a:prstGeom>
        </p:spPr>
      </p:pic>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3294526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sz="half" idx="2"/>
          </p:nvPr>
        </p:nvSpPr>
        <p:spPr>
          <a:xfrm>
            <a:off x="609441" y="1577340"/>
            <a:ext cx="5302139"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553028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162" y="2125980"/>
            <a:ext cx="10360501"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324" y="3840480"/>
            <a:ext cx="8532178"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5802861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9737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8825" cy="45720"/>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9835" y="348995"/>
            <a:ext cx="1419998" cy="326136"/>
          </a:xfrm>
          <a:prstGeom prst="rect">
            <a:avLst/>
          </a:prstGeom>
        </p:spPr>
      </p:pic>
      <p:sp>
        <p:nvSpPr>
          <p:cNvPr id="18" name="bg object 18"/>
          <p:cNvSpPr/>
          <p:nvPr/>
        </p:nvSpPr>
        <p:spPr>
          <a:xfrm>
            <a:off x="9347305"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9331180" y="505206"/>
            <a:ext cx="549767" cy="288925"/>
          </a:xfrm>
          <a:custGeom>
            <a:avLst/>
            <a:gdLst/>
            <a:ahLst/>
            <a:cxnLst/>
            <a:rect l="l" t="t" r="r" b="b"/>
            <a:pathLst>
              <a:path w="549909" h="288925">
                <a:moveTo>
                  <a:pt x="28956" y="259842"/>
                </a:moveTo>
                <a:lnTo>
                  <a:pt x="0" y="259842"/>
                </a:lnTo>
                <a:lnTo>
                  <a:pt x="0" y="288798"/>
                </a:lnTo>
                <a:lnTo>
                  <a:pt x="28956" y="288798"/>
                </a:lnTo>
                <a:lnTo>
                  <a:pt x="28956" y="259842"/>
                </a:lnTo>
                <a:close/>
              </a:path>
              <a:path w="549909" h="288925">
                <a:moveTo>
                  <a:pt x="28956" y="0"/>
                </a:moveTo>
                <a:lnTo>
                  <a:pt x="0" y="0"/>
                </a:lnTo>
                <a:lnTo>
                  <a:pt x="0" y="28956"/>
                </a:lnTo>
                <a:lnTo>
                  <a:pt x="28956" y="28956"/>
                </a:lnTo>
                <a:lnTo>
                  <a:pt x="28956" y="0"/>
                </a:lnTo>
                <a:close/>
              </a:path>
              <a:path w="549909" h="288925">
                <a:moveTo>
                  <a:pt x="289179" y="259842"/>
                </a:moveTo>
                <a:lnTo>
                  <a:pt x="260223" y="259842"/>
                </a:lnTo>
                <a:lnTo>
                  <a:pt x="260223" y="288798"/>
                </a:lnTo>
                <a:lnTo>
                  <a:pt x="289179" y="288798"/>
                </a:lnTo>
                <a:lnTo>
                  <a:pt x="289179" y="259842"/>
                </a:lnTo>
                <a:close/>
              </a:path>
              <a:path w="549909" h="288925">
                <a:moveTo>
                  <a:pt x="289179" y="0"/>
                </a:moveTo>
                <a:lnTo>
                  <a:pt x="260223" y="0"/>
                </a:lnTo>
                <a:lnTo>
                  <a:pt x="260223" y="28956"/>
                </a:lnTo>
                <a:lnTo>
                  <a:pt x="289179" y="28956"/>
                </a:lnTo>
                <a:lnTo>
                  <a:pt x="289179" y="0"/>
                </a:lnTo>
                <a:close/>
              </a:path>
              <a:path w="549909" h="288925">
                <a:moveTo>
                  <a:pt x="549529" y="259842"/>
                </a:moveTo>
                <a:lnTo>
                  <a:pt x="520573" y="259842"/>
                </a:lnTo>
                <a:lnTo>
                  <a:pt x="520573" y="288798"/>
                </a:lnTo>
                <a:lnTo>
                  <a:pt x="549529" y="288798"/>
                </a:lnTo>
                <a:lnTo>
                  <a:pt x="549529" y="259842"/>
                </a:lnTo>
                <a:close/>
              </a:path>
              <a:path w="549909" h="288925">
                <a:moveTo>
                  <a:pt x="549529" y="0"/>
                </a:moveTo>
                <a:lnTo>
                  <a:pt x="520573" y="0"/>
                </a:lnTo>
                <a:lnTo>
                  <a:pt x="520573" y="28956"/>
                </a:lnTo>
                <a:lnTo>
                  <a:pt x="549529" y="28956"/>
                </a:lnTo>
                <a:lnTo>
                  <a:pt x="549529" y="0"/>
                </a:lnTo>
                <a:close/>
              </a:path>
            </a:pathLst>
          </a:custGeom>
          <a:solidFill>
            <a:srgbClr val="57585B">
              <a:alpha val="19999"/>
            </a:srgbClr>
          </a:solidFill>
        </p:spPr>
        <p:txBody>
          <a:bodyPr wrap="square" lIns="0" tIns="0" rIns="0" bIns="0" rtlCol="0"/>
          <a:lstStyle/>
          <a:p>
            <a:endParaRPr sz="1799"/>
          </a:p>
        </p:txBody>
      </p:sp>
      <p:pic>
        <p:nvPicPr>
          <p:cNvPr id="20" name="bg object 20"/>
          <p:cNvPicPr/>
          <p:nvPr/>
        </p:nvPicPr>
        <p:blipFill>
          <a:blip r:embed="rId3" cstate="print"/>
          <a:stretch>
            <a:fillRect/>
          </a:stretch>
        </p:blipFill>
        <p:spPr>
          <a:xfrm>
            <a:off x="6016548" y="4119219"/>
            <a:ext cx="4616077" cy="2552142"/>
          </a:xfrm>
          <a:prstGeom prst="rect">
            <a:avLst/>
          </a:prstGeom>
        </p:spPr>
      </p:pic>
      <p:sp>
        <p:nvSpPr>
          <p:cNvPr id="21" name="bg object 21"/>
          <p:cNvSpPr/>
          <p:nvPr/>
        </p:nvSpPr>
        <p:spPr>
          <a:xfrm>
            <a:off x="6191923" y="4294632"/>
            <a:ext cx="4226729" cy="2162810"/>
          </a:xfrm>
          <a:custGeom>
            <a:avLst/>
            <a:gdLst/>
            <a:ahLst/>
            <a:cxnLst/>
            <a:rect l="l" t="t" r="r" b="b"/>
            <a:pathLst>
              <a:path w="4227830" h="2162810">
                <a:moveTo>
                  <a:pt x="4227575" y="0"/>
                </a:moveTo>
                <a:lnTo>
                  <a:pt x="0" y="0"/>
                </a:lnTo>
                <a:lnTo>
                  <a:pt x="0" y="2162556"/>
                </a:lnTo>
                <a:lnTo>
                  <a:pt x="4227575" y="2162556"/>
                </a:lnTo>
                <a:lnTo>
                  <a:pt x="4227575" y="0"/>
                </a:lnTo>
                <a:close/>
              </a:path>
            </a:pathLst>
          </a:custGeom>
          <a:solidFill>
            <a:srgbClr val="FFFFFF"/>
          </a:solidFill>
        </p:spPr>
        <p:txBody>
          <a:bodyPr wrap="square" lIns="0" tIns="0" rIns="0" bIns="0" rtlCol="0"/>
          <a:lstStyle/>
          <a:p>
            <a:endParaRPr sz="1799"/>
          </a:p>
        </p:txBody>
      </p:sp>
      <p:sp>
        <p:nvSpPr>
          <p:cNvPr id="22" name="bg object 22"/>
          <p:cNvSpPr/>
          <p:nvPr/>
        </p:nvSpPr>
        <p:spPr>
          <a:xfrm>
            <a:off x="6191923" y="4294632"/>
            <a:ext cx="4226729" cy="2162810"/>
          </a:xfrm>
          <a:custGeom>
            <a:avLst/>
            <a:gdLst/>
            <a:ahLst/>
            <a:cxnLst/>
            <a:rect l="l" t="t" r="r" b="b"/>
            <a:pathLst>
              <a:path w="4227830" h="2162810">
                <a:moveTo>
                  <a:pt x="0" y="2162556"/>
                </a:moveTo>
                <a:lnTo>
                  <a:pt x="4227575" y="2162556"/>
                </a:lnTo>
                <a:lnTo>
                  <a:pt x="4227575" y="0"/>
                </a:lnTo>
                <a:lnTo>
                  <a:pt x="0" y="0"/>
                </a:lnTo>
                <a:lnTo>
                  <a:pt x="0" y="2162556"/>
                </a:lnTo>
                <a:close/>
              </a:path>
            </a:pathLst>
          </a:custGeom>
          <a:ln w="9525">
            <a:solidFill>
              <a:srgbClr val="DDDEDE"/>
            </a:solidFill>
          </a:ln>
        </p:spPr>
        <p:txBody>
          <a:bodyPr wrap="square" lIns="0" tIns="0" rIns="0" bIns="0" rtlCol="0"/>
          <a:lstStyle/>
          <a:p>
            <a:endParaRPr sz="1799"/>
          </a:p>
        </p:txBody>
      </p:sp>
      <p:pic>
        <p:nvPicPr>
          <p:cNvPr id="23" name="bg object 23"/>
          <p:cNvPicPr/>
          <p:nvPr/>
        </p:nvPicPr>
        <p:blipFill>
          <a:blip r:embed="rId4" cstate="print"/>
          <a:stretch>
            <a:fillRect/>
          </a:stretch>
        </p:blipFill>
        <p:spPr>
          <a:xfrm>
            <a:off x="1909075" y="4067505"/>
            <a:ext cx="4306464" cy="2617470"/>
          </a:xfrm>
          <a:prstGeom prst="rect">
            <a:avLst/>
          </a:prstGeom>
        </p:spPr>
      </p:pic>
      <p:sp>
        <p:nvSpPr>
          <p:cNvPr id="24" name="bg object 24"/>
          <p:cNvSpPr/>
          <p:nvPr/>
        </p:nvSpPr>
        <p:spPr>
          <a:xfrm>
            <a:off x="2116285" y="4274820"/>
            <a:ext cx="3853446" cy="2164080"/>
          </a:xfrm>
          <a:custGeom>
            <a:avLst/>
            <a:gdLst/>
            <a:ahLst/>
            <a:cxnLst/>
            <a:rect l="l" t="t" r="r" b="b"/>
            <a:pathLst>
              <a:path w="3854450" h="2164079">
                <a:moveTo>
                  <a:pt x="3854196" y="0"/>
                </a:moveTo>
                <a:lnTo>
                  <a:pt x="0" y="0"/>
                </a:lnTo>
                <a:lnTo>
                  <a:pt x="0" y="2164079"/>
                </a:lnTo>
                <a:lnTo>
                  <a:pt x="3854196" y="2164079"/>
                </a:lnTo>
                <a:lnTo>
                  <a:pt x="3854196" y="0"/>
                </a:lnTo>
                <a:close/>
              </a:path>
            </a:pathLst>
          </a:custGeom>
          <a:solidFill>
            <a:srgbClr val="FFFFFF"/>
          </a:solidFill>
        </p:spPr>
        <p:txBody>
          <a:bodyPr wrap="square" lIns="0" tIns="0" rIns="0" bIns="0" rtlCol="0"/>
          <a:lstStyle/>
          <a:p>
            <a:endParaRPr sz="1799"/>
          </a:p>
        </p:txBody>
      </p:sp>
      <p:sp>
        <p:nvSpPr>
          <p:cNvPr id="25" name="bg object 25"/>
          <p:cNvSpPr/>
          <p:nvPr/>
        </p:nvSpPr>
        <p:spPr>
          <a:xfrm>
            <a:off x="2116285" y="4274820"/>
            <a:ext cx="3853446" cy="2164080"/>
          </a:xfrm>
          <a:custGeom>
            <a:avLst/>
            <a:gdLst/>
            <a:ahLst/>
            <a:cxnLst/>
            <a:rect l="l" t="t" r="r" b="b"/>
            <a:pathLst>
              <a:path w="3854450" h="2164079">
                <a:moveTo>
                  <a:pt x="0" y="2164079"/>
                </a:moveTo>
                <a:lnTo>
                  <a:pt x="3854196" y="2164079"/>
                </a:lnTo>
                <a:lnTo>
                  <a:pt x="3854196" y="0"/>
                </a:lnTo>
                <a:lnTo>
                  <a:pt x="0" y="0"/>
                </a:lnTo>
                <a:lnTo>
                  <a:pt x="0" y="2164079"/>
                </a:lnTo>
                <a:close/>
              </a:path>
            </a:pathLst>
          </a:custGeom>
          <a:ln w="9525">
            <a:solidFill>
              <a:srgbClr val="DDDEDE"/>
            </a:solidFill>
          </a:ln>
        </p:spPr>
        <p:txBody>
          <a:bodyPr wrap="square" lIns="0" tIns="0" rIns="0" bIns="0" rtlCol="0"/>
          <a:lstStyle/>
          <a:p>
            <a:endParaRPr sz="1799"/>
          </a:p>
        </p:txBody>
      </p:sp>
      <p:pic>
        <p:nvPicPr>
          <p:cNvPr id="26" name="bg object 26"/>
          <p:cNvPicPr/>
          <p:nvPr/>
        </p:nvPicPr>
        <p:blipFill>
          <a:blip r:embed="rId5" cstate="print"/>
          <a:stretch>
            <a:fillRect/>
          </a:stretch>
        </p:blipFill>
        <p:spPr>
          <a:xfrm>
            <a:off x="5975570" y="845819"/>
            <a:ext cx="4679747" cy="3501390"/>
          </a:xfrm>
          <a:prstGeom prst="rect">
            <a:avLst/>
          </a:prstGeom>
        </p:spPr>
      </p:pic>
      <p:sp>
        <p:nvSpPr>
          <p:cNvPr id="27" name="bg object 27"/>
          <p:cNvSpPr/>
          <p:nvPr/>
        </p:nvSpPr>
        <p:spPr>
          <a:xfrm>
            <a:off x="6182781" y="1053083"/>
            <a:ext cx="4226729" cy="3048000"/>
          </a:xfrm>
          <a:custGeom>
            <a:avLst/>
            <a:gdLst/>
            <a:ahLst/>
            <a:cxnLst/>
            <a:rect l="l" t="t" r="r" b="b"/>
            <a:pathLst>
              <a:path w="4227830" h="3048000">
                <a:moveTo>
                  <a:pt x="4227575" y="0"/>
                </a:moveTo>
                <a:lnTo>
                  <a:pt x="0" y="0"/>
                </a:lnTo>
                <a:lnTo>
                  <a:pt x="0" y="3048000"/>
                </a:lnTo>
                <a:lnTo>
                  <a:pt x="4227575" y="3048000"/>
                </a:lnTo>
                <a:lnTo>
                  <a:pt x="4227575" y="0"/>
                </a:lnTo>
                <a:close/>
              </a:path>
            </a:pathLst>
          </a:custGeom>
          <a:solidFill>
            <a:srgbClr val="FFFFFF"/>
          </a:solidFill>
        </p:spPr>
        <p:txBody>
          <a:bodyPr wrap="square" lIns="0" tIns="0" rIns="0" bIns="0" rtlCol="0"/>
          <a:lstStyle/>
          <a:p>
            <a:endParaRPr sz="1799"/>
          </a:p>
        </p:txBody>
      </p:sp>
      <p:pic>
        <p:nvPicPr>
          <p:cNvPr id="28" name="bg object 28"/>
          <p:cNvPicPr/>
          <p:nvPr/>
        </p:nvPicPr>
        <p:blipFill>
          <a:blip r:embed="rId6" cstate="print"/>
          <a:stretch>
            <a:fillRect/>
          </a:stretch>
        </p:blipFill>
        <p:spPr>
          <a:xfrm>
            <a:off x="1936500" y="841247"/>
            <a:ext cx="4306464" cy="3501390"/>
          </a:xfrm>
          <a:prstGeom prst="rect">
            <a:avLst/>
          </a:prstGeom>
        </p:spPr>
      </p:pic>
      <p:sp>
        <p:nvSpPr>
          <p:cNvPr id="29" name="bg object 29"/>
          <p:cNvSpPr/>
          <p:nvPr/>
        </p:nvSpPr>
        <p:spPr>
          <a:xfrm>
            <a:off x="2143710" y="1048511"/>
            <a:ext cx="3853446" cy="3048000"/>
          </a:xfrm>
          <a:custGeom>
            <a:avLst/>
            <a:gdLst/>
            <a:ahLst/>
            <a:cxnLst/>
            <a:rect l="l" t="t" r="r" b="b"/>
            <a:pathLst>
              <a:path w="3854450" h="3048000">
                <a:moveTo>
                  <a:pt x="3854196" y="0"/>
                </a:moveTo>
                <a:lnTo>
                  <a:pt x="0" y="0"/>
                </a:lnTo>
                <a:lnTo>
                  <a:pt x="0" y="3048000"/>
                </a:lnTo>
                <a:lnTo>
                  <a:pt x="3854196" y="3048000"/>
                </a:lnTo>
                <a:lnTo>
                  <a:pt x="3854196" y="0"/>
                </a:lnTo>
                <a:close/>
              </a:path>
            </a:pathLst>
          </a:custGeom>
          <a:solidFill>
            <a:srgbClr val="FFFFFF"/>
          </a:solidFill>
        </p:spPr>
        <p:txBody>
          <a:bodyPr wrap="square" lIns="0" tIns="0" rIns="0" bIns="0" rtlCol="0"/>
          <a:lstStyle/>
          <a:p>
            <a:endParaRPr sz="1799"/>
          </a:p>
        </p:txBody>
      </p:sp>
      <p:sp>
        <p:nvSpPr>
          <p:cNvPr id="30" name="bg object 30"/>
          <p:cNvSpPr/>
          <p:nvPr/>
        </p:nvSpPr>
        <p:spPr>
          <a:xfrm>
            <a:off x="3049111" y="1998981"/>
            <a:ext cx="673560" cy="1301115"/>
          </a:xfrm>
          <a:custGeom>
            <a:avLst/>
            <a:gdLst/>
            <a:ahLst/>
            <a:cxnLst/>
            <a:rect l="l" t="t" r="r" b="b"/>
            <a:pathLst>
              <a:path w="673735" h="1301114">
                <a:moveTo>
                  <a:pt x="6476" y="0"/>
                </a:moveTo>
                <a:lnTo>
                  <a:pt x="0" y="186562"/>
                </a:lnTo>
                <a:lnTo>
                  <a:pt x="48680" y="190605"/>
                </a:lnTo>
                <a:lnTo>
                  <a:pt x="96240" y="199222"/>
                </a:lnTo>
                <a:lnTo>
                  <a:pt x="142400" y="212241"/>
                </a:lnTo>
                <a:lnTo>
                  <a:pt x="186883" y="229488"/>
                </a:lnTo>
                <a:lnTo>
                  <a:pt x="229411" y="250789"/>
                </a:lnTo>
                <a:lnTo>
                  <a:pt x="269708" y="275971"/>
                </a:lnTo>
                <a:lnTo>
                  <a:pt x="307495" y="304860"/>
                </a:lnTo>
                <a:lnTo>
                  <a:pt x="342494" y="337284"/>
                </a:lnTo>
                <a:lnTo>
                  <a:pt x="374428" y="373068"/>
                </a:lnTo>
                <a:lnTo>
                  <a:pt x="403019" y="412040"/>
                </a:lnTo>
                <a:lnTo>
                  <a:pt x="427990" y="454025"/>
                </a:lnTo>
                <a:lnTo>
                  <a:pt x="448738" y="498027"/>
                </a:lnTo>
                <a:lnTo>
                  <a:pt x="464917" y="542974"/>
                </a:lnTo>
                <a:lnTo>
                  <a:pt x="476616" y="588581"/>
                </a:lnTo>
                <a:lnTo>
                  <a:pt x="483922" y="634562"/>
                </a:lnTo>
                <a:lnTo>
                  <a:pt x="486922" y="680631"/>
                </a:lnTo>
                <a:lnTo>
                  <a:pt x="485705" y="726502"/>
                </a:lnTo>
                <a:lnTo>
                  <a:pt x="480359" y="771889"/>
                </a:lnTo>
                <a:lnTo>
                  <a:pt x="470970" y="816507"/>
                </a:lnTo>
                <a:lnTo>
                  <a:pt x="457628" y="860069"/>
                </a:lnTo>
                <a:lnTo>
                  <a:pt x="440419" y="902290"/>
                </a:lnTo>
                <a:lnTo>
                  <a:pt x="419431" y="942884"/>
                </a:lnTo>
                <a:lnTo>
                  <a:pt x="394753" y="981564"/>
                </a:lnTo>
                <a:lnTo>
                  <a:pt x="366472" y="1018046"/>
                </a:lnTo>
                <a:lnTo>
                  <a:pt x="334676" y="1052043"/>
                </a:lnTo>
                <a:lnTo>
                  <a:pt x="299453" y="1083270"/>
                </a:lnTo>
                <a:lnTo>
                  <a:pt x="260889" y="1111440"/>
                </a:lnTo>
                <a:lnTo>
                  <a:pt x="219074" y="1136269"/>
                </a:lnTo>
                <a:lnTo>
                  <a:pt x="306578" y="1300988"/>
                </a:lnTo>
                <a:lnTo>
                  <a:pt x="349153" y="1276412"/>
                </a:lnTo>
                <a:lnTo>
                  <a:pt x="389541" y="1249114"/>
                </a:lnTo>
                <a:lnTo>
                  <a:pt x="427650" y="1219244"/>
                </a:lnTo>
                <a:lnTo>
                  <a:pt x="463386" y="1186952"/>
                </a:lnTo>
                <a:lnTo>
                  <a:pt x="496654" y="1152388"/>
                </a:lnTo>
                <a:lnTo>
                  <a:pt x="527362" y="1115702"/>
                </a:lnTo>
                <a:lnTo>
                  <a:pt x="555417" y="1077043"/>
                </a:lnTo>
                <a:lnTo>
                  <a:pt x="580724" y="1036561"/>
                </a:lnTo>
                <a:lnTo>
                  <a:pt x="603191" y="994407"/>
                </a:lnTo>
                <a:lnTo>
                  <a:pt x="622723" y="950731"/>
                </a:lnTo>
                <a:lnTo>
                  <a:pt x="639227" y="905682"/>
                </a:lnTo>
                <a:lnTo>
                  <a:pt x="652611" y="859410"/>
                </a:lnTo>
                <a:lnTo>
                  <a:pt x="662780" y="812065"/>
                </a:lnTo>
                <a:lnTo>
                  <a:pt x="669640" y="763797"/>
                </a:lnTo>
                <a:lnTo>
                  <a:pt x="673099" y="714756"/>
                </a:lnTo>
                <a:lnTo>
                  <a:pt x="673159" y="667420"/>
                </a:lnTo>
                <a:lnTo>
                  <a:pt x="670070" y="620830"/>
                </a:lnTo>
                <a:lnTo>
                  <a:pt x="663932" y="575092"/>
                </a:lnTo>
                <a:lnTo>
                  <a:pt x="654844" y="530313"/>
                </a:lnTo>
                <a:lnTo>
                  <a:pt x="642905" y="486598"/>
                </a:lnTo>
                <a:lnTo>
                  <a:pt x="628215" y="444055"/>
                </a:lnTo>
                <a:lnTo>
                  <a:pt x="610873" y="402790"/>
                </a:lnTo>
                <a:lnTo>
                  <a:pt x="590978" y="362909"/>
                </a:lnTo>
                <a:lnTo>
                  <a:pt x="568629" y="324519"/>
                </a:lnTo>
                <a:lnTo>
                  <a:pt x="543926" y="287727"/>
                </a:lnTo>
                <a:lnTo>
                  <a:pt x="516968" y="252638"/>
                </a:lnTo>
                <a:lnTo>
                  <a:pt x="487854" y="219360"/>
                </a:lnTo>
                <a:lnTo>
                  <a:pt x="456684" y="187999"/>
                </a:lnTo>
                <a:lnTo>
                  <a:pt x="423556" y="158661"/>
                </a:lnTo>
                <a:lnTo>
                  <a:pt x="388571" y="131453"/>
                </a:lnTo>
                <a:lnTo>
                  <a:pt x="351827" y="106482"/>
                </a:lnTo>
                <a:lnTo>
                  <a:pt x="313424" y="83853"/>
                </a:lnTo>
                <a:lnTo>
                  <a:pt x="273460" y="63674"/>
                </a:lnTo>
                <a:lnTo>
                  <a:pt x="232036" y="46051"/>
                </a:lnTo>
                <a:lnTo>
                  <a:pt x="189250" y="31090"/>
                </a:lnTo>
                <a:lnTo>
                  <a:pt x="145202" y="18898"/>
                </a:lnTo>
                <a:lnTo>
                  <a:pt x="99991" y="9581"/>
                </a:lnTo>
                <a:lnTo>
                  <a:pt x="53716" y="3246"/>
                </a:lnTo>
                <a:lnTo>
                  <a:pt x="6476" y="0"/>
                </a:lnTo>
                <a:close/>
              </a:path>
            </a:pathLst>
          </a:custGeom>
          <a:solidFill>
            <a:srgbClr val="004AC8"/>
          </a:solidFill>
        </p:spPr>
        <p:txBody>
          <a:bodyPr wrap="square" lIns="0" tIns="0" rIns="0" bIns="0" rtlCol="0"/>
          <a:lstStyle/>
          <a:p>
            <a:endParaRPr sz="1799"/>
          </a:p>
        </p:txBody>
      </p:sp>
      <p:sp>
        <p:nvSpPr>
          <p:cNvPr id="31" name="bg object 31"/>
          <p:cNvSpPr/>
          <p:nvPr/>
        </p:nvSpPr>
        <p:spPr>
          <a:xfrm>
            <a:off x="2381518" y="2860676"/>
            <a:ext cx="974471" cy="520065"/>
          </a:xfrm>
          <a:custGeom>
            <a:avLst/>
            <a:gdLst/>
            <a:ahLst/>
            <a:cxnLst/>
            <a:rect l="l" t="t" r="r" b="b"/>
            <a:pathLst>
              <a:path w="974725" h="520064">
                <a:moveTo>
                  <a:pt x="175641" y="0"/>
                </a:moveTo>
                <a:lnTo>
                  <a:pt x="0" y="63373"/>
                </a:lnTo>
                <a:lnTo>
                  <a:pt x="8784" y="86296"/>
                </a:lnTo>
                <a:lnTo>
                  <a:pt x="18367" y="108934"/>
                </a:lnTo>
                <a:lnTo>
                  <a:pt x="39878" y="153162"/>
                </a:lnTo>
                <a:lnTo>
                  <a:pt x="63484" y="194199"/>
                </a:lnTo>
                <a:lnTo>
                  <a:pt x="89444" y="233017"/>
                </a:lnTo>
                <a:lnTo>
                  <a:pt x="117618" y="269573"/>
                </a:lnTo>
                <a:lnTo>
                  <a:pt x="147867" y="303826"/>
                </a:lnTo>
                <a:lnTo>
                  <a:pt x="180052" y="335731"/>
                </a:lnTo>
                <a:lnTo>
                  <a:pt x="214034" y="365248"/>
                </a:lnTo>
                <a:lnTo>
                  <a:pt x="249674" y="392331"/>
                </a:lnTo>
                <a:lnTo>
                  <a:pt x="286831" y="416940"/>
                </a:lnTo>
                <a:lnTo>
                  <a:pt x="325369" y="439032"/>
                </a:lnTo>
                <a:lnTo>
                  <a:pt x="365146" y="458563"/>
                </a:lnTo>
                <a:lnTo>
                  <a:pt x="406024" y="475492"/>
                </a:lnTo>
                <a:lnTo>
                  <a:pt x="447865" y="489775"/>
                </a:lnTo>
                <a:lnTo>
                  <a:pt x="490528" y="501370"/>
                </a:lnTo>
                <a:lnTo>
                  <a:pt x="533875" y="510234"/>
                </a:lnTo>
                <a:lnTo>
                  <a:pt x="577767" y="516324"/>
                </a:lnTo>
                <a:lnTo>
                  <a:pt x="622064" y="519599"/>
                </a:lnTo>
                <a:lnTo>
                  <a:pt x="666628" y="520014"/>
                </a:lnTo>
                <a:lnTo>
                  <a:pt x="711319" y="517528"/>
                </a:lnTo>
                <a:lnTo>
                  <a:pt x="755997" y="512098"/>
                </a:lnTo>
                <a:lnTo>
                  <a:pt x="800525" y="503681"/>
                </a:lnTo>
                <a:lnTo>
                  <a:pt x="844763" y="492235"/>
                </a:lnTo>
                <a:lnTo>
                  <a:pt x="888571" y="477717"/>
                </a:lnTo>
                <a:lnTo>
                  <a:pt x="931811" y="460083"/>
                </a:lnTo>
                <a:lnTo>
                  <a:pt x="974344" y="439292"/>
                </a:lnTo>
                <a:lnTo>
                  <a:pt x="886840" y="274574"/>
                </a:lnTo>
                <a:lnTo>
                  <a:pt x="870813" y="282688"/>
                </a:lnTo>
                <a:lnTo>
                  <a:pt x="854535" y="290242"/>
                </a:lnTo>
                <a:lnTo>
                  <a:pt x="774709" y="317834"/>
                </a:lnTo>
                <a:lnTo>
                  <a:pt x="727944" y="327482"/>
                </a:lnTo>
                <a:lnTo>
                  <a:pt x="681156" y="332602"/>
                </a:lnTo>
                <a:lnTo>
                  <a:pt x="634617" y="333320"/>
                </a:lnTo>
                <a:lnTo>
                  <a:pt x="588599" y="329764"/>
                </a:lnTo>
                <a:lnTo>
                  <a:pt x="543372" y="322061"/>
                </a:lnTo>
                <a:lnTo>
                  <a:pt x="499208" y="310339"/>
                </a:lnTo>
                <a:lnTo>
                  <a:pt x="456377" y="294723"/>
                </a:lnTo>
                <a:lnTo>
                  <a:pt x="415150" y="275342"/>
                </a:lnTo>
                <a:lnTo>
                  <a:pt x="375800" y="252323"/>
                </a:lnTo>
                <a:lnTo>
                  <a:pt x="338596" y="225793"/>
                </a:lnTo>
                <a:lnTo>
                  <a:pt x="303810" y="195879"/>
                </a:lnTo>
                <a:lnTo>
                  <a:pt x="271714" y="162708"/>
                </a:lnTo>
                <a:lnTo>
                  <a:pt x="242577" y="126407"/>
                </a:lnTo>
                <a:lnTo>
                  <a:pt x="216672" y="87104"/>
                </a:lnTo>
                <a:lnTo>
                  <a:pt x="194270" y="44926"/>
                </a:lnTo>
                <a:lnTo>
                  <a:pt x="175641" y="0"/>
                </a:lnTo>
                <a:close/>
              </a:path>
            </a:pathLst>
          </a:custGeom>
          <a:solidFill>
            <a:srgbClr val="F94616"/>
          </a:solidFill>
        </p:spPr>
        <p:txBody>
          <a:bodyPr wrap="square" lIns="0" tIns="0" rIns="0" bIns="0" rtlCol="0"/>
          <a:lstStyle/>
          <a:p>
            <a:endParaRPr sz="1799"/>
          </a:p>
        </p:txBody>
      </p:sp>
      <p:sp>
        <p:nvSpPr>
          <p:cNvPr id="32" name="bg object 32"/>
          <p:cNvSpPr/>
          <p:nvPr/>
        </p:nvSpPr>
        <p:spPr>
          <a:xfrm>
            <a:off x="2340520" y="2082038"/>
            <a:ext cx="451366" cy="842010"/>
          </a:xfrm>
          <a:custGeom>
            <a:avLst/>
            <a:gdLst/>
            <a:ahLst/>
            <a:cxnLst/>
            <a:rect l="l" t="t" r="r" b="b"/>
            <a:pathLst>
              <a:path w="451485" h="842010">
                <a:moveTo>
                  <a:pt x="362065" y="0"/>
                </a:moveTo>
                <a:lnTo>
                  <a:pt x="320281" y="24543"/>
                </a:lnTo>
                <a:lnTo>
                  <a:pt x="280784" y="51593"/>
                </a:lnTo>
                <a:lnTo>
                  <a:pt x="243630" y="80998"/>
                </a:lnTo>
                <a:lnTo>
                  <a:pt x="208877" y="112609"/>
                </a:lnTo>
                <a:lnTo>
                  <a:pt x="176583" y="146275"/>
                </a:lnTo>
                <a:lnTo>
                  <a:pt x="146804" y="181846"/>
                </a:lnTo>
                <a:lnTo>
                  <a:pt x="119599" y="219173"/>
                </a:lnTo>
                <a:lnTo>
                  <a:pt x="95024" y="258105"/>
                </a:lnTo>
                <a:lnTo>
                  <a:pt x="73136" y="298492"/>
                </a:lnTo>
                <a:lnTo>
                  <a:pt x="53994" y="340185"/>
                </a:lnTo>
                <a:lnTo>
                  <a:pt x="37654" y="383032"/>
                </a:lnTo>
                <a:lnTo>
                  <a:pt x="24174" y="426884"/>
                </a:lnTo>
                <a:lnTo>
                  <a:pt x="13611" y="471591"/>
                </a:lnTo>
                <a:lnTo>
                  <a:pt x="6023" y="517002"/>
                </a:lnTo>
                <a:lnTo>
                  <a:pt x="1467" y="562969"/>
                </a:lnTo>
                <a:lnTo>
                  <a:pt x="0" y="609339"/>
                </a:lnTo>
                <a:lnTo>
                  <a:pt x="1679" y="655965"/>
                </a:lnTo>
                <a:lnTo>
                  <a:pt x="6562" y="702695"/>
                </a:lnTo>
                <a:lnTo>
                  <a:pt x="14707" y="749379"/>
                </a:lnTo>
                <a:lnTo>
                  <a:pt x="26170" y="795867"/>
                </a:lnTo>
                <a:lnTo>
                  <a:pt x="41009" y="842010"/>
                </a:lnTo>
                <a:lnTo>
                  <a:pt x="216650" y="778637"/>
                </a:lnTo>
                <a:lnTo>
                  <a:pt x="202170" y="731417"/>
                </a:lnTo>
                <a:lnTo>
                  <a:pt x="192486" y="683787"/>
                </a:lnTo>
                <a:lnTo>
                  <a:pt x="187484" y="636048"/>
                </a:lnTo>
                <a:lnTo>
                  <a:pt x="187049" y="588500"/>
                </a:lnTo>
                <a:lnTo>
                  <a:pt x="191067" y="541443"/>
                </a:lnTo>
                <a:lnTo>
                  <a:pt x="199423" y="495179"/>
                </a:lnTo>
                <a:lnTo>
                  <a:pt x="212003" y="450008"/>
                </a:lnTo>
                <a:lnTo>
                  <a:pt x="228692" y="406231"/>
                </a:lnTo>
                <a:lnTo>
                  <a:pt x="249377" y="364148"/>
                </a:lnTo>
                <a:lnTo>
                  <a:pt x="273941" y="324061"/>
                </a:lnTo>
                <a:lnTo>
                  <a:pt x="302272" y="286270"/>
                </a:lnTo>
                <a:lnTo>
                  <a:pt x="334254" y="251076"/>
                </a:lnTo>
                <a:lnTo>
                  <a:pt x="369773" y="218780"/>
                </a:lnTo>
                <a:lnTo>
                  <a:pt x="408715" y="189682"/>
                </a:lnTo>
                <a:lnTo>
                  <a:pt x="450965" y="164084"/>
                </a:lnTo>
                <a:lnTo>
                  <a:pt x="362065" y="0"/>
                </a:lnTo>
                <a:close/>
              </a:path>
            </a:pathLst>
          </a:custGeom>
          <a:solidFill>
            <a:srgbClr val="851E03"/>
          </a:solidFill>
        </p:spPr>
        <p:txBody>
          <a:bodyPr wrap="square" lIns="0" tIns="0" rIns="0" bIns="0" rtlCol="0"/>
          <a:lstStyle/>
          <a:p>
            <a:endParaRPr sz="1799"/>
          </a:p>
        </p:txBody>
      </p:sp>
      <p:sp>
        <p:nvSpPr>
          <p:cNvPr id="33" name="bg object 33"/>
          <p:cNvSpPr/>
          <p:nvPr/>
        </p:nvSpPr>
        <p:spPr>
          <a:xfrm>
            <a:off x="2702491" y="1998980"/>
            <a:ext cx="353603" cy="247650"/>
          </a:xfrm>
          <a:custGeom>
            <a:avLst/>
            <a:gdLst/>
            <a:ahLst/>
            <a:cxnLst/>
            <a:rect l="l" t="t" r="r" b="b"/>
            <a:pathLst>
              <a:path w="353694" h="247650">
                <a:moveTo>
                  <a:pt x="353187" y="0"/>
                </a:moveTo>
                <a:lnTo>
                  <a:pt x="300592" y="202"/>
                </a:lnTo>
                <a:lnTo>
                  <a:pt x="248333" y="4369"/>
                </a:lnTo>
                <a:lnTo>
                  <a:pt x="196635" y="12456"/>
                </a:lnTo>
                <a:lnTo>
                  <a:pt x="145727" y="24415"/>
                </a:lnTo>
                <a:lnTo>
                  <a:pt x="95834" y="40199"/>
                </a:lnTo>
                <a:lnTo>
                  <a:pt x="47182" y="59762"/>
                </a:lnTo>
                <a:lnTo>
                  <a:pt x="0" y="83058"/>
                </a:lnTo>
                <a:lnTo>
                  <a:pt x="88900" y="247142"/>
                </a:lnTo>
                <a:lnTo>
                  <a:pt x="137426" y="224102"/>
                </a:lnTo>
                <a:lnTo>
                  <a:pt x="187915" y="206414"/>
                </a:lnTo>
                <a:lnTo>
                  <a:pt x="239922" y="194189"/>
                </a:lnTo>
                <a:lnTo>
                  <a:pt x="293002" y="187535"/>
                </a:lnTo>
                <a:lnTo>
                  <a:pt x="346710" y="186562"/>
                </a:lnTo>
                <a:lnTo>
                  <a:pt x="353187" y="0"/>
                </a:lnTo>
                <a:close/>
              </a:path>
            </a:pathLst>
          </a:custGeom>
          <a:solidFill>
            <a:srgbClr val="252525"/>
          </a:solidFill>
        </p:spPr>
        <p:txBody>
          <a:bodyPr wrap="square" lIns="0" tIns="0" rIns="0" bIns="0" rtlCol="0"/>
          <a:lstStyle/>
          <a:p>
            <a:endParaRPr sz="1799"/>
          </a:p>
        </p:txBody>
      </p:sp>
      <p:sp>
        <p:nvSpPr>
          <p:cNvPr id="34" name="bg object 34"/>
          <p:cNvSpPr/>
          <p:nvPr/>
        </p:nvSpPr>
        <p:spPr>
          <a:xfrm>
            <a:off x="7040569" y="0"/>
            <a:ext cx="2009886" cy="783590"/>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35" name="bg object 35"/>
          <p:cNvSpPr/>
          <p:nvPr/>
        </p:nvSpPr>
        <p:spPr>
          <a:xfrm>
            <a:off x="6990292" y="245376"/>
            <a:ext cx="2109555" cy="548640"/>
          </a:xfrm>
          <a:custGeom>
            <a:avLst/>
            <a:gdLst/>
            <a:ahLst/>
            <a:cxnLst/>
            <a:rect l="l" t="t" r="r" b="b"/>
            <a:pathLst>
              <a:path w="2110104" h="548640">
                <a:moveTo>
                  <a:pt x="28956" y="519671"/>
                </a:moveTo>
                <a:lnTo>
                  <a:pt x="0" y="519671"/>
                </a:lnTo>
                <a:lnTo>
                  <a:pt x="0" y="548627"/>
                </a:lnTo>
                <a:lnTo>
                  <a:pt x="28956" y="548627"/>
                </a:lnTo>
                <a:lnTo>
                  <a:pt x="28956" y="519671"/>
                </a:lnTo>
                <a:close/>
              </a:path>
              <a:path w="2110104" h="548640">
                <a:moveTo>
                  <a:pt x="28956" y="259829"/>
                </a:moveTo>
                <a:lnTo>
                  <a:pt x="0" y="259829"/>
                </a:lnTo>
                <a:lnTo>
                  <a:pt x="0" y="288785"/>
                </a:lnTo>
                <a:lnTo>
                  <a:pt x="28956" y="288785"/>
                </a:lnTo>
                <a:lnTo>
                  <a:pt x="28956" y="259829"/>
                </a:lnTo>
                <a:close/>
              </a:path>
              <a:path w="2110104" h="548640">
                <a:moveTo>
                  <a:pt x="28956" y="0"/>
                </a:moveTo>
                <a:lnTo>
                  <a:pt x="0" y="0"/>
                </a:lnTo>
                <a:lnTo>
                  <a:pt x="0" y="28943"/>
                </a:lnTo>
                <a:lnTo>
                  <a:pt x="28956" y="28943"/>
                </a:lnTo>
                <a:lnTo>
                  <a:pt x="28956" y="0"/>
                </a:lnTo>
                <a:close/>
              </a:path>
              <a:path w="2110104" h="548640">
                <a:moveTo>
                  <a:pt x="289306" y="519671"/>
                </a:moveTo>
                <a:lnTo>
                  <a:pt x="260350" y="519671"/>
                </a:lnTo>
                <a:lnTo>
                  <a:pt x="260350" y="548627"/>
                </a:lnTo>
                <a:lnTo>
                  <a:pt x="289306" y="548627"/>
                </a:lnTo>
                <a:lnTo>
                  <a:pt x="289306" y="519671"/>
                </a:lnTo>
                <a:close/>
              </a:path>
              <a:path w="2110104" h="548640">
                <a:moveTo>
                  <a:pt x="289306" y="259829"/>
                </a:moveTo>
                <a:lnTo>
                  <a:pt x="260350" y="259829"/>
                </a:lnTo>
                <a:lnTo>
                  <a:pt x="260350" y="288785"/>
                </a:lnTo>
                <a:lnTo>
                  <a:pt x="289306" y="288785"/>
                </a:lnTo>
                <a:lnTo>
                  <a:pt x="289306" y="259829"/>
                </a:lnTo>
                <a:close/>
              </a:path>
              <a:path w="2110104" h="548640">
                <a:moveTo>
                  <a:pt x="289306" y="0"/>
                </a:moveTo>
                <a:lnTo>
                  <a:pt x="260350" y="0"/>
                </a:lnTo>
                <a:lnTo>
                  <a:pt x="260350" y="28943"/>
                </a:lnTo>
                <a:lnTo>
                  <a:pt x="289306" y="28943"/>
                </a:lnTo>
                <a:lnTo>
                  <a:pt x="289306" y="0"/>
                </a:lnTo>
                <a:close/>
              </a:path>
              <a:path w="2110104" h="548640">
                <a:moveTo>
                  <a:pt x="549529" y="519671"/>
                </a:moveTo>
                <a:lnTo>
                  <a:pt x="520573" y="519671"/>
                </a:lnTo>
                <a:lnTo>
                  <a:pt x="520573" y="548627"/>
                </a:lnTo>
                <a:lnTo>
                  <a:pt x="549529" y="548627"/>
                </a:lnTo>
                <a:lnTo>
                  <a:pt x="549529" y="519671"/>
                </a:lnTo>
                <a:close/>
              </a:path>
              <a:path w="2110104" h="548640">
                <a:moveTo>
                  <a:pt x="549529" y="259829"/>
                </a:moveTo>
                <a:lnTo>
                  <a:pt x="520573" y="259829"/>
                </a:lnTo>
                <a:lnTo>
                  <a:pt x="520573" y="288785"/>
                </a:lnTo>
                <a:lnTo>
                  <a:pt x="549529" y="288785"/>
                </a:lnTo>
                <a:lnTo>
                  <a:pt x="549529" y="259829"/>
                </a:lnTo>
                <a:close/>
              </a:path>
              <a:path w="2110104" h="548640">
                <a:moveTo>
                  <a:pt x="549529" y="0"/>
                </a:moveTo>
                <a:lnTo>
                  <a:pt x="520573" y="0"/>
                </a:lnTo>
                <a:lnTo>
                  <a:pt x="520573" y="28943"/>
                </a:lnTo>
                <a:lnTo>
                  <a:pt x="549529" y="28943"/>
                </a:lnTo>
                <a:lnTo>
                  <a:pt x="549529" y="0"/>
                </a:lnTo>
                <a:close/>
              </a:path>
              <a:path w="2110104" h="548640">
                <a:moveTo>
                  <a:pt x="809879" y="519671"/>
                </a:moveTo>
                <a:lnTo>
                  <a:pt x="780923" y="519671"/>
                </a:lnTo>
                <a:lnTo>
                  <a:pt x="780923" y="548627"/>
                </a:lnTo>
                <a:lnTo>
                  <a:pt x="809879" y="548627"/>
                </a:lnTo>
                <a:lnTo>
                  <a:pt x="809879" y="519671"/>
                </a:lnTo>
                <a:close/>
              </a:path>
              <a:path w="2110104" h="548640">
                <a:moveTo>
                  <a:pt x="809879" y="259829"/>
                </a:moveTo>
                <a:lnTo>
                  <a:pt x="780923" y="259829"/>
                </a:lnTo>
                <a:lnTo>
                  <a:pt x="780923" y="288785"/>
                </a:lnTo>
                <a:lnTo>
                  <a:pt x="809879" y="288785"/>
                </a:lnTo>
                <a:lnTo>
                  <a:pt x="809879" y="259829"/>
                </a:lnTo>
                <a:close/>
              </a:path>
              <a:path w="2110104" h="548640">
                <a:moveTo>
                  <a:pt x="809879" y="0"/>
                </a:moveTo>
                <a:lnTo>
                  <a:pt x="780923" y="0"/>
                </a:lnTo>
                <a:lnTo>
                  <a:pt x="780923" y="28943"/>
                </a:lnTo>
                <a:lnTo>
                  <a:pt x="809879" y="28943"/>
                </a:lnTo>
                <a:lnTo>
                  <a:pt x="809879" y="0"/>
                </a:lnTo>
                <a:close/>
              </a:path>
              <a:path w="2110104" h="548640">
                <a:moveTo>
                  <a:pt x="1070102" y="519671"/>
                </a:moveTo>
                <a:lnTo>
                  <a:pt x="1041146" y="519671"/>
                </a:lnTo>
                <a:lnTo>
                  <a:pt x="1041146" y="548627"/>
                </a:lnTo>
                <a:lnTo>
                  <a:pt x="1070102" y="548627"/>
                </a:lnTo>
                <a:lnTo>
                  <a:pt x="1070102" y="519671"/>
                </a:lnTo>
                <a:close/>
              </a:path>
              <a:path w="2110104" h="548640">
                <a:moveTo>
                  <a:pt x="1070102" y="259829"/>
                </a:moveTo>
                <a:lnTo>
                  <a:pt x="1041146" y="259829"/>
                </a:lnTo>
                <a:lnTo>
                  <a:pt x="1041146" y="288785"/>
                </a:lnTo>
                <a:lnTo>
                  <a:pt x="1070102" y="288785"/>
                </a:lnTo>
                <a:lnTo>
                  <a:pt x="1070102" y="259829"/>
                </a:lnTo>
                <a:close/>
              </a:path>
              <a:path w="2110104" h="548640">
                <a:moveTo>
                  <a:pt x="1070102" y="0"/>
                </a:moveTo>
                <a:lnTo>
                  <a:pt x="1041146" y="0"/>
                </a:lnTo>
                <a:lnTo>
                  <a:pt x="1041146" y="28943"/>
                </a:lnTo>
                <a:lnTo>
                  <a:pt x="1070102" y="28943"/>
                </a:lnTo>
                <a:lnTo>
                  <a:pt x="1070102" y="0"/>
                </a:lnTo>
                <a:close/>
              </a:path>
              <a:path w="2110104" h="548640">
                <a:moveTo>
                  <a:pt x="1330452" y="519671"/>
                </a:moveTo>
                <a:lnTo>
                  <a:pt x="1301496" y="519671"/>
                </a:lnTo>
                <a:lnTo>
                  <a:pt x="1301496" y="548627"/>
                </a:lnTo>
                <a:lnTo>
                  <a:pt x="1330452" y="548627"/>
                </a:lnTo>
                <a:lnTo>
                  <a:pt x="1330452" y="519671"/>
                </a:lnTo>
                <a:close/>
              </a:path>
              <a:path w="2110104" h="548640">
                <a:moveTo>
                  <a:pt x="1330452" y="259829"/>
                </a:moveTo>
                <a:lnTo>
                  <a:pt x="1301496" y="259829"/>
                </a:lnTo>
                <a:lnTo>
                  <a:pt x="1301496" y="288785"/>
                </a:lnTo>
                <a:lnTo>
                  <a:pt x="1330452" y="288785"/>
                </a:lnTo>
                <a:lnTo>
                  <a:pt x="1330452" y="259829"/>
                </a:lnTo>
                <a:close/>
              </a:path>
              <a:path w="2110104" h="548640">
                <a:moveTo>
                  <a:pt x="1330452" y="0"/>
                </a:moveTo>
                <a:lnTo>
                  <a:pt x="1301496" y="0"/>
                </a:lnTo>
                <a:lnTo>
                  <a:pt x="1301496" y="28943"/>
                </a:lnTo>
                <a:lnTo>
                  <a:pt x="1330452" y="28943"/>
                </a:lnTo>
                <a:lnTo>
                  <a:pt x="1330452" y="0"/>
                </a:lnTo>
                <a:close/>
              </a:path>
              <a:path w="2110104" h="548640">
                <a:moveTo>
                  <a:pt x="1589532" y="519671"/>
                </a:moveTo>
                <a:lnTo>
                  <a:pt x="1560576" y="519671"/>
                </a:lnTo>
                <a:lnTo>
                  <a:pt x="1560576" y="548627"/>
                </a:lnTo>
                <a:lnTo>
                  <a:pt x="1589532" y="548627"/>
                </a:lnTo>
                <a:lnTo>
                  <a:pt x="1589532" y="519671"/>
                </a:lnTo>
                <a:close/>
              </a:path>
              <a:path w="2110104" h="548640">
                <a:moveTo>
                  <a:pt x="1589532" y="259829"/>
                </a:moveTo>
                <a:lnTo>
                  <a:pt x="1560576" y="259829"/>
                </a:lnTo>
                <a:lnTo>
                  <a:pt x="1560576" y="288785"/>
                </a:lnTo>
                <a:lnTo>
                  <a:pt x="1589532" y="288785"/>
                </a:lnTo>
                <a:lnTo>
                  <a:pt x="1589532" y="259829"/>
                </a:lnTo>
                <a:close/>
              </a:path>
              <a:path w="2110104" h="548640">
                <a:moveTo>
                  <a:pt x="1589532" y="0"/>
                </a:moveTo>
                <a:lnTo>
                  <a:pt x="1560576" y="0"/>
                </a:lnTo>
                <a:lnTo>
                  <a:pt x="1560576" y="28943"/>
                </a:lnTo>
                <a:lnTo>
                  <a:pt x="1589532" y="28943"/>
                </a:lnTo>
                <a:lnTo>
                  <a:pt x="1589532" y="0"/>
                </a:lnTo>
                <a:close/>
              </a:path>
              <a:path w="2110104" h="548640">
                <a:moveTo>
                  <a:pt x="1849882" y="519671"/>
                </a:moveTo>
                <a:lnTo>
                  <a:pt x="1820926" y="519671"/>
                </a:lnTo>
                <a:lnTo>
                  <a:pt x="1820926" y="548627"/>
                </a:lnTo>
                <a:lnTo>
                  <a:pt x="1849882" y="548627"/>
                </a:lnTo>
                <a:lnTo>
                  <a:pt x="1849882" y="519671"/>
                </a:lnTo>
                <a:close/>
              </a:path>
              <a:path w="2110104" h="548640">
                <a:moveTo>
                  <a:pt x="1849882" y="259829"/>
                </a:moveTo>
                <a:lnTo>
                  <a:pt x="1820926" y="259829"/>
                </a:lnTo>
                <a:lnTo>
                  <a:pt x="1820926" y="288785"/>
                </a:lnTo>
                <a:lnTo>
                  <a:pt x="1849882" y="288785"/>
                </a:lnTo>
                <a:lnTo>
                  <a:pt x="1849882" y="259829"/>
                </a:lnTo>
                <a:close/>
              </a:path>
              <a:path w="2110104" h="548640">
                <a:moveTo>
                  <a:pt x="1849882" y="0"/>
                </a:moveTo>
                <a:lnTo>
                  <a:pt x="1820926" y="0"/>
                </a:lnTo>
                <a:lnTo>
                  <a:pt x="1820926" y="28943"/>
                </a:lnTo>
                <a:lnTo>
                  <a:pt x="1849882" y="28943"/>
                </a:lnTo>
                <a:lnTo>
                  <a:pt x="1849882" y="0"/>
                </a:lnTo>
                <a:close/>
              </a:path>
              <a:path w="2110104" h="548640">
                <a:moveTo>
                  <a:pt x="2110105" y="519671"/>
                </a:moveTo>
                <a:lnTo>
                  <a:pt x="2081149" y="519671"/>
                </a:lnTo>
                <a:lnTo>
                  <a:pt x="2081149" y="548627"/>
                </a:lnTo>
                <a:lnTo>
                  <a:pt x="2110105" y="548627"/>
                </a:lnTo>
                <a:lnTo>
                  <a:pt x="2110105" y="519671"/>
                </a:lnTo>
                <a:close/>
              </a:path>
              <a:path w="2110104" h="548640">
                <a:moveTo>
                  <a:pt x="2110105" y="259829"/>
                </a:moveTo>
                <a:lnTo>
                  <a:pt x="2081149" y="259829"/>
                </a:lnTo>
                <a:lnTo>
                  <a:pt x="2081149" y="288785"/>
                </a:lnTo>
                <a:lnTo>
                  <a:pt x="2110105" y="288785"/>
                </a:lnTo>
                <a:lnTo>
                  <a:pt x="2110105" y="259829"/>
                </a:lnTo>
                <a:close/>
              </a:path>
              <a:path w="2110104" h="548640">
                <a:moveTo>
                  <a:pt x="2110105" y="0"/>
                </a:moveTo>
                <a:lnTo>
                  <a:pt x="2081149" y="0"/>
                </a:lnTo>
                <a:lnTo>
                  <a:pt x="2081149" y="28943"/>
                </a:lnTo>
                <a:lnTo>
                  <a:pt x="2110105" y="28943"/>
                </a:lnTo>
                <a:lnTo>
                  <a:pt x="2110105"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1193286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1167257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1141242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111521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1089198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1063170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1193286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1193286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1167257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1141242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1115214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1089198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1063170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985161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9591335"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33118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10371293"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10112155"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10112155"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10371293"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10112155"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sz="half" idx="2"/>
          </p:nvPr>
        </p:nvSpPr>
        <p:spPr>
          <a:xfrm>
            <a:off x="609441" y="1577340"/>
            <a:ext cx="5302139"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16158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21533563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2655227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47304"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4" name="Holder 4"/>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2881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09" y="3225159"/>
            <a:ext cx="1462038" cy="1597025"/>
          </a:xfrm>
          <a:prstGeom prst="rect">
            <a:avLst/>
          </a:prstGeom>
        </p:spPr>
      </p:pic>
    </p:spTree>
    <p:extLst>
      <p:ext uri="{BB962C8B-B14F-4D97-AF65-F5344CB8AC3E}">
        <p14:creationId xmlns:p14="http://schemas.microsoft.com/office/powerpoint/2010/main" val="1988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3911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1"/>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299305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4026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1" y="4901119"/>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2"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16487538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526450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4979442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075554271"/>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79"/>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0"/>
            <a:ext cx="5292030"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dirty="0"/>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29"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7"/>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3"/>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Click to edit</a:t>
            </a:r>
          </a:p>
        </p:txBody>
      </p:sp>
    </p:spTree>
    <p:extLst>
      <p:ext uri="{BB962C8B-B14F-4D97-AF65-F5344CB8AC3E}">
        <p14:creationId xmlns:p14="http://schemas.microsoft.com/office/powerpoint/2010/main" val="2507467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6"/>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2573349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solidFill>
                  <a:schemeClr val="bg1"/>
                </a:solidFill>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dirty="0"/>
              <a:t>Click to edit </a:t>
            </a:r>
            <a:br>
              <a:rPr lang="en-US" dirty="0"/>
            </a:br>
            <a:r>
              <a:rPr lang="en-US" dirty="0"/>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8641397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8"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1" y="2540122"/>
            <a:ext cx="7648381"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0" y="1859652"/>
            <a:ext cx="7648381" cy="510040"/>
          </a:xfrm>
        </p:spPr>
        <p:txBody>
          <a:bodyPr anchor="ctr" anchorCtr="0"/>
          <a:lstStyle>
            <a:lvl1pPr>
              <a:defRPr sz="44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68"/>
            <a:ext cx="7657943"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0"/>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5"/>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6"/>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49"/>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3399603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139025237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8946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575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099"/>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2175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50462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1"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1"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785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6663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Tree>
    <p:extLst>
      <p:ext uri="{BB962C8B-B14F-4D97-AF65-F5344CB8AC3E}">
        <p14:creationId xmlns:p14="http://schemas.microsoft.com/office/powerpoint/2010/main" val="10496871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Tree>
    <p:extLst>
      <p:ext uri="{BB962C8B-B14F-4D97-AF65-F5344CB8AC3E}">
        <p14:creationId xmlns:p14="http://schemas.microsoft.com/office/powerpoint/2010/main" val="18408719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Tree>
    <p:extLst>
      <p:ext uri="{BB962C8B-B14F-4D97-AF65-F5344CB8AC3E}">
        <p14:creationId xmlns:p14="http://schemas.microsoft.com/office/powerpoint/2010/main" val="382772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Tree>
    <p:extLst>
      <p:ext uri="{BB962C8B-B14F-4D97-AF65-F5344CB8AC3E}">
        <p14:creationId xmlns:p14="http://schemas.microsoft.com/office/powerpoint/2010/main" val="19402639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Tree>
    <p:extLst>
      <p:ext uri="{BB962C8B-B14F-4D97-AF65-F5344CB8AC3E}">
        <p14:creationId xmlns:p14="http://schemas.microsoft.com/office/powerpoint/2010/main" val="58442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Tree>
    <p:extLst>
      <p:ext uri="{BB962C8B-B14F-4D97-AF65-F5344CB8AC3E}">
        <p14:creationId xmlns:p14="http://schemas.microsoft.com/office/powerpoint/2010/main" val="6176914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0"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59"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47228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399"/>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712608"/>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5"/>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10681689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3" y="1523758"/>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26847629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919377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577948"/>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5170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9.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5.sv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7.xml"/><Relationship Id="rId7"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17.sv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4.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image" Target="../media/image22.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5.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25"/>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6"/>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7"/>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25"/>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56" r:id="rId17"/>
    <p:sldLayoutId id="2147483957" r:id="rId18"/>
    <p:sldLayoutId id="2147483958" r:id="rId19"/>
    <p:sldLayoutId id="2147483959" r:id="rId20"/>
    <p:sldLayoutId id="2147483960" r:id="rId21"/>
    <p:sldLayoutId id="2147483963" r:id="rId22"/>
    <p:sldLayoutId id="2147483964" r:id="rId2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97576" y="1205942"/>
            <a:ext cx="3593672" cy="574675"/>
          </a:xfrm>
          <a:prstGeom prst="rect">
            <a:avLst/>
          </a:prstGeom>
        </p:spPr>
        <p:txBody>
          <a:bodyPr wrap="square" lIns="0" tIns="0" rIns="0" bIns="0">
            <a:spAutoFit/>
          </a:bodyPr>
          <a:lstStyle>
            <a:lvl1pPr>
              <a:defRPr sz="3600" b="1" i="0">
                <a:solidFill>
                  <a:srgbClr val="F94616"/>
                </a:solidFill>
                <a:latin typeface="Arial"/>
                <a:cs typeface="Arial"/>
              </a:defRPr>
            </a:lvl1pPr>
          </a:lstStyle>
          <a:p>
            <a:endParaRPr/>
          </a:p>
        </p:txBody>
      </p:sp>
      <p:sp>
        <p:nvSpPr>
          <p:cNvPr id="3" name="Holder 3"/>
          <p:cNvSpPr>
            <a:spLocks noGrp="1"/>
          </p:cNvSpPr>
          <p:nvPr>
            <p:ph type="body" idx="1"/>
          </p:nvPr>
        </p:nvSpPr>
        <p:spPr>
          <a:xfrm>
            <a:off x="3612462" y="2176783"/>
            <a:ext cx="7649123" cy="161583"/>
          </a:xfrm>
          <a:prstGeom prst="rect">
            <a:avLst/>
          </a:prstGeom>
        </p:spPr>
        <p:txBody>
          <a:bodyPr wrap="square" lIns="0" tIns="0" rIns="0" bIns="0">
            <a:spAutoFit/>
          </a:bodyPr>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a:xfrm>
            <a:off x="4144201" y="6377940"/>
            <a:ext cx="390042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441" y="6377940"/>
            <a:ext cx="280343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7/12/2022</a:t>
            </a:fld>
            <a:endParaRPr lang="en-US"/>
          </a:p>
        </p:txBody>
      </p:sp>
      <p:sp>
        <p:nvSpPr>
          <p:cNvPr id="6" name="Holder 6"/>
          <p:cNvSpPr>
            <a:spLocks noGrp="1"/>
          </p:cNvSpPr>
          <p:nvPr>
            <p:ph type="sldNum" sz="quarter" idx="7"/>
          </p:nvPr>
        </p:nvSpPr>
        <p:spPr>
          <a:xfrm>
            <a:off x="11046504" y="6468405"/>
            <a:ext cx="812588" cy="107722"/>
          </a:xfrm>
          <a:prstGeom prst="rect">
            <a:avLst/>
          </a:prstGeom>
        </p:spPr>
        <p:txBody>
          <a:bodyPr wrap="square" lIns="0" tIns="0" rIns="0" bIns="0">
            <a:spAutoFit/>
          </a:bodyPr>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05171587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Ls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34"/>
          <a:srcRect/>
          <a:stretch/>
        </p:blipFill>
        <p:spPr>
          <a:xfrm>
            <a:off x="10350499"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5234516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 id="2147483998" r:id="rId32"/>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png"/><Relationship Id="rId1" Type="http://schemas.openxmlformats.org/officeDocument/2006/relationships/slideLayout" Target="../slideLayouts/slideLayout42.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83.sv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36.jp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22.pn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png"/><Relationship Id="rId2" Type="http://schemas.openxmlformats.org/officeDocument/2006/relationships/notesSlide" Target="../notesSlides/notesSlide15.xml"/><Relationship Id="rId16" Type="http://schemas.openxmlformats.org/officeDocument/2006/relationships/image" Target="../media/image85.svg"/><Relationship Id="rId1" Type="http://schemas.openxmlformats.org/officeDocument/2006/relationships/slideLayout" Target="../slideLayouts/slideLayout19.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5" Type="http://schemas.openxmlformats.org/officeDocument/2006/relationships/image" Target="../media/image8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8" Type="http://schemas.openxmlformats.org/officeDocument/2006/relationships/image" Target="../media/image124.jpg"/><Relationship Id="rId3" Type="http://schemas.openxmlformats.org/officeDocument/2006/relationships/image" Target="../media/image119.png"/><Relationship Id="rId7" Type="http://schemas.openxmlformats.org/officeDocument/2006/relationships/image" Target="../media/image123.jpg"/><Relationship Id="rId12" Type="http://schemas.openxmlformats.org/officeDocument/2006/relationships/image" Target="../media/image128.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22.jp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3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5.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4.sv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40.sv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147.png"/><Relationship Id="rId10" Type="http://schemas.openxmlformats.org/officeDocument/2006/relationships/image" Target="../media/image78.svg"/><Relationship Id="rId4" Type="http://schemas.openxmlformats.org/officeDocument/2006/relationships/image" Target="../media/image138.svg"/><Relationship Id="rId9" Type="http://schemas.openxmlformats.org/officeDocument/2006/relationships/image" Target="../media/image77.png"/><Relationship Id="rId14" Type="http://schemas.openxmlformats.org/officeDocument/2006/relationships/image" Target="../media/image146.sv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150.png"/><Relationship Id="rId5" Type="http://schemas.openxmlformats.org/officeDocument/2006/relationships/image" Target="../media/image149.jpg"/><Relationship Id="rId4" Type="http://schemas.openxmlformats.org/officeDocument/2006/relationships/image" Target="../media/image148.png"/></Relationships>
</file>

<file path=ppt/slides/_rels/slide34.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jp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20.xml"/><Relationship Id="rId6" Type="http://schemas.openxmlformats.org/officeDocument/2006/relationships/image" Target="../media/image155.png"/><Relationship Id="rId11" Type="http://schemas.openxmlformats.org/officeDocument/2006/relationships/image" Target="../media/image160.jpg"/><Relationship Id="rId5" Type="http://schemas.openxmlformats.org/officeDocument/2006/relationships/image" Target="../media/image154.png"/><Relationship Id="rId10" Type="http://schemas.openxmlformats.org/officeDocument/2006/relationships/image" Target="../media/image159.jpg"/><Relationship Id="rId4" Type="http://schemas.openxmlformats.org/officeDocument/2006/relationships/image" Target="../media/image153.png"/><Relationship Id="rId9" Type="http://schemas.openxmlformats.org/officeDocument/2006/relationships/image" Target="../media/image158.jpg"/></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jpg"/><Relationship Id="rId7" Type="http://schemas.openxmlformats.org/officeDocument/2006/relationships/image" Target="../media/image174.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39.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4.png"/><Relationship Id="rId1" Type="http://schemas.openxmlformats.org/officeDocument/2006/relationships/slideLayout" Target="../slideLayouts/slideLayout2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 Id="rId5" Type="http://schemas.openxmlformats.org/officeDocument/2006/relationships/image" Target="../media/image180.png"/><Relationship Id="rId4" Type="http://schemas.openxmlformats.org/officeDocument/2006/relationships/image" Target="../media/image182.png"/></Relationships>
</file>

<file path=ppt/slides/_rels/slide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8" Type="http://schemas.openxmlformats.org/officeDocument/2006/relationships/hyperlink" Target="https://www.uipath.com/community/rpa-community-blog?_ga=2.78722268.953033491.1615801780-1780108477.1615801780" TargetMode="External"/><Relationship Id="rId13" Type="http://schemas.openxmlformats.org/officeDocument/2006/relationships/hyperlink" Target="https://community.uipath.com/" TargetMode="External"/><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hyperlink" Target="https://cloud.uipath.com/portal_/register" TargetMode="External"/><Relationship Id="rId21" Type="http://schemas.openxmlformats.org/officeDocument/2006/relationships/image" Target="../media/image45.svg"/><Relationship Id="rId7" Type="http://schemas.openxmlformats.org/officeDocument/2006/relationships/hyperlink" Target="https://www.uipath.com/rpa/insider" TargetMode="External"/><Relationship Id="rId12" Type="http://schemas.openxmlformats.org/officeDocument/2006/relationships/hyperlink" Target="https://community.uipath.com/#0" TargetMode="External"/><Relationship Id="rId17" Type="http://schemas.openxmlformats.org/officeDocument/2006/relationships/hyperlink" Target="https://www.uipath.com/learning/certification" TargetMode="External"/><Relationship Id="rId25" Type="http://schemas.openxmlformats.org/officeDocument/2006/relationships/image" Target="../media/image49.svg"/><Relationship Id="rId2" Type="http://schemas.openxmlformats.org/officeDocument/2006/relationships/image" Target="../media/image40.png"/><Relationship Id="rId16" Type="http://schemas.openxmlformats.org/officeDocument/2006/relationships/hyperlink" Target="https://www.uipath.com/rpa/academic-alliance" TargetMode="External"/><Relationship Id="rId20" Type="http://schemas.openxmlformats.org/officeDocument/2006/relationships/image" Target="../media/image44.png"/><Relationship Id="rId29" Type="http://schemas.openxmlformats.org/officeDocument/2006/relationships/image" Target="../media/image53.svg"/><Relationship Id="rId1" Type="http://schemas.openxmlformats.org/officeDocument/2006/relationships/slideLayout" Target="../slideLayouts/slideLayout77.xml"/><Relationship Id="rId6" Type="http://schemas.openxmlformats.org/officeDocument/2006/relationships/hyperlink" Target="https://docs.uipath.com/" TargetMode="External"/><Relationship Id="rId11" Type="http://schemas.openxmlformats.org/officeDocument/2006/relationships/hyperlink" Target="https://community.uipath.com/automation-champions/" TargetMode="External"/><Relationship Id="rId24" Type="http://schemas.openxmlformats.org/officeDocument/2006/relationships/image" Target="../media/image48.png"/><Relationship Id="rId5" Type="http://schemas.openxmlformats.org/officeDocument/2006/relationships/hyperlink" Target="https://forum.uipath.com/" TargetMode="External"/><Relationship Id="rId15" Type="http://schemas.openxmlformats.org/officeDocument/2006/relationships/hyperlink" Target="https://www.uipath.com/events/devcon?_ga=2.76325591.372552458.1618239302-2028535120.1618239302" TargetMode="External"/><Relationship Id="rId23" Type="http://schemas.openxmlformats.org/officeDocument/2006/relationships/image" Target="../media/image47.svg"/><Relationship Id="rId28" Type="http://schemas.openxmlformats.org/officeDocument/2006/relationships/image" Target="../media/image52.png"/><Relationship Id="rId10" Type="http://schemas.openxmlformats.org/officeDocument/2006/relationships/hyperlink" Target="https://community.uipath.com/mvp/" TargetMode="External"/><Relationship Id="rId19" Type="http://schemas.openxmlformats.org/officeDocument/2006/relationships/image" Target="../media/image43.svg"/><Relationship Id="rId4" Type="http://schemas.openxmlformats.org/officeDocument/2006/relationships/hyperlink" Target="https://academy.uipath.com/static-page/5" TargetMode="External"/><Relationship Id="rId9" Type="http://schemas.openxmlformats.org/officeDocument/2006/relationships/hyperlink" Target="https://community.uipath.com/publish-uipath-content/" TargetMode="External"/><Relationship Id="rId14" Type="http://schemas.openxmlformats.org/officeDocument/2006/relationships/hyperlink" Target="https://community.uipath.com/hackathons/" TargetMode="External"/><Relationship Id="rId22" Type="http://schemas.openxmlformats.org/officeDocument/2006/relationships/image" Target="../media/image46.png"/><Relationship Id="rId27" Type="http://schemas.openxmlformats.org/officeDocument/2006/relationships/image" Target="../media/image5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6286" cy="6856214"/>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57585B"/>
          </a:solidFill>
        </p:spPr>
        <p:txBody>
          <a:bodyPr wrap="square" lIns="0" tIns="0" rIns="0" bIns="0" rtlCol="0"/>
          <a:lstStyle/>
          <a:p>
            <a:pPr defTabSz="914126"/>
            <a:endParaRPr sz="1799" kern="0">
              <a:solidFill>
                <a:sysClr val="windowText" lastClr="000000"/>
              </a:solidFill>
            </a:endParaRPr>
          </a:p>
        </p:txBody>
      </p:sp>
      <p:grpSp>
        <p:nvGrpSpPr>
          <p:cNvPr id="3" name="object 3"/>
          <p:cNvGrpSpPr/>
          <p:nvPr/>
        </p:nvGrpSpPr>
        <p:grpSpPr>
          <a:xfrm>
            <a:off x="-1" y="893"/>
            <a:ext cx="12186286" cy="6856214"/>
            <a:chOff x="0" y="0"/>
            <a:chExt cx="12189460" cy="6858000"/>
          </a:xfrm>
        </p:grpSpPr>
        <p:pic>
          <p:nvPicPr>
            <p:cNvPr id="4" name="object 4"/>
            <p:cNvPicPr/>
            <p:nvPr/>
          </p:nvPicPr>
          <p:blipFill>
            <a:blip r:embed="rId2" cstate="print"/>
            <a:stretch>
              <a:fillRect/>
            </a:stretch>
          </p:blipFill>
          <p:spPr>
            <a:xfrm>
              <a:off x="431291" y="6080759"/>
              <a:ext cx="2446020" cy="560832"/>
            </a:xfrm>
            <a:prstGeom prst="rect">
              <a:avLst/>
            </a:prstGeom>
          </p:spPr>
        </p:pic>
        <p:pic>
          <p:nvPicPr>
            <p:cNvPr id="5" name="object 5"/>
            <p:cNvPicPr/>
            <p:nvPr/>
          </p:nvPicPr>
          <p:blipFill>
            <a:blip r:embed="rId3" cstate="print"/>
            <a:stretch>
              <a:fillRect/>
            </a:stretch>
          </p:blipFill>
          <p:spPr>
            <a:xfrm>
              <a:off x="0" y="22856"/>
              <a:ext cx="12188951" cy="6835139"/>
            </a:xfrm>
            <a:prstGeom prst="rect">
              <a:avLst/>
            </a:prstGeom>
          </p:spPr>
        </p:pic>
        <p:sp>
          <p:nvSpPr>
            <p:cNvPr id="6" name="object 6"/>
            <p:cNvSpPr/>
            <p:nvPr/>
          </p:nvSpPr>
          <p:spPr>
            <a:xfrm>
              <a:off x="8153193" y="0"/>
              <a:ext cx="4036060" cy="3750310"/>
            </a:xfrm>
            <a:custGeom>
              <a:avLst/>
              <a:gdLst/>
              <a:ahLst/>
              <a:cxnLst/>
              <a:rect l="l" t="t" r="r" b="b"/>
              <a:pathLst>
                <a:path w="4036059" h="3750310">
                  <a:moveTo>
                    <a:pt x="2144851" y="0"/>
                  </a:moveTo>
                  <a:lnTo>
                    <a:pt x="0" y="0"/>
                  </a:lnTo>
                  <a:lnTo>
                    <a:pt x="851" y="7691"/>
                  </a:lnTo>
                  <a:lnTo>
                    <a:pt x="6735" y="55833"/>
                  </a:lnTo>
                  <a:lnTo>
                    <a:pt x="13169" y="103918"/>
                  </a:lnTo>
                  <a:lnTo>
                    <a:pt x="20153" y="151941"/>
                  </a:lnTo>
                  <a:lnTo>
                    <a:pt x="27705" y="200002"/>
                  </a:lnTo>
                  <a:lnTo>
                    <a:pt x="35771" y="247782"/>
                  </a:lnTo>
                  <a:lnTo>
                    <a:pt x="44405" y="295589"/>
                  </a:lnTo>
                  <a:lnTo>
                    <a:pt x="53588" y="343314"/>
                  </a:lnTo>
                  <a:lnTo>
                    <a:pt x="63322" y="390952"/>
                  </a:lnTo>
                  <a:lnTo>
                    <a:pt x="73605" y="438497"/>
                  </a:lnTo>
                  <a:lnTo>
                    <a:pt x="84439" y="485945"/>
                  </a:lnTo>
                  <a:lnTo>
                    <a:pt x="95822" y="533290"/>
                  </a:lnTo>
                  <a:lnTo>
                    <a:pt x="107755" y="580528"/>
                  </a:lnTo>
                  <a:lnTo>
                    <a:pt x="120238" y="627652"/>
                  </a:lnTo>
                  <a:lnTo>
                    <a:pt x="133271" y="674659"/>
                  </a:lnTo>
                  <a:lnTo>
                    <a:pt x="146854" y="721543"/>
                  </a:lnTo>
                  <a:lnTo>
                    <a:pt x="160986" y="768299"/>
                  </a:lnTo>
                  <a:lnTo>
                    <a:pt x="175669" y="814921"/>
                  </a:lnTo>
                  <a:lnTo>
                    <a:pt x="190902" y="861406"/>
                  </a:lnTo>
                  <a:lnTo>
                    <a:pt x="206684" y="907747"/>
                  </a:lnTo>
                  <a:lnTo>
                    <a:pt x="223017" y="953939"/>
                  </a:lnTo>
                  <a:lnTo>
                    <a:pt x="239899" y="999979"/>
                  </a:lnTo>
                  <a:lnTo>
                    <a:pt x="257331" y="1045859"/>
                  </a:lnTo>
                  <a:lnTo>
                    <a:pt x="275313" y="1091576"/>
                  </a:lnTo>
                  <a:lnTo>
                    <a:pt x="293846" y="1137124"/>
                  </a:lnTo>
                  <a:lnTo>
                    <a:pt x="312928" y="1182498"/>
                  </a:lnTo>
                  <a:lnTo>
                    <a:pt x="332560" y="1227693"/>
                  </a:lnTo>
                  <a:lnTo>
                    <a:pt x="352742" y="1272704"/>
                  </a:lnTo>
                  <a:lnTo>
                    <a:pt x="373474" y="1317526"/>
                  </a:lnTo>
                  <a:lnTo>
                    <a:pt x="394756" y="1362154"/>
                  </a:lnTo>
                  <a:lnTo>
                    <a:pt x="416588" y="1406582"/>
                  </a:lnTo>
                  <a:lnTo>
                    <a:pt x="438970" y="1450806"/>
                  </a:lnTo>
                  <a:lnTo>
                    <a:pt x="461901" y="1494820"/>
                  </a:lnTo>
                  <a:lnTo>
                    <a:pt x="485383" y="1538620"/>
                  </a:lnTo>
                  <a:lnTo>
                    <a:pt x="509415" y="1582200"/>
                  </a:lnTo>
                  <a:lnTo>
                    <a:pt x="533997" y="1625555"/>
                  </a:lnTo>
                  <a:lnTo>
                    <a:pt x="559129" y="1668681"/>
                  </a:lnTo>
                  <a:lnTo>
                    <a:pt x="584810" y="1711571"/>
                  </a:lnTo>
                  <a:lnTo>
                    <a:pt x="611042" y="1754221"/>
                  </a:lnTo>
                  <a:lnTo>
                    <a:pt x="637824" y="1796626"/>
                  </a:lnTo>
                  <a:lnTo>
                    <a:pt x="665155" y="1838781"/>
                  </a:lnTo>
                  <a:lnTo>
                    <a:pt x="693037" y="1880680"/>
                  </a:lnTo>
                  <a:lnTo>
                    <a:pt x="721469" y="1922319"/>
                  </a:lnTo>
                  <a:lnTo>
                    <a:pt x="750450" y="1963693"/>
                  </a:lnTo>
                  <a:lnTo>
                    <a:pt x="779982" y="2004796"/>
                  </a:lnTo>
                  <a:lnTo>
                    <a:pt x="810064" y="2045623"/>
                  </a:lnTo>
                  <a:lnTo>
                    <a:pt x="840695" y="2086169"/>
                  </a:lnTo>
                  <a:lnTo>
                    <a:pt x="871877" y="2126429"/>
                  </a:lnTo>
                  <a:lnTo>
                    <a:pt x="903609" y="2166398"/>
                  </a:lnTo>
                  <a:lnTo>
                    <a:pt x="935890" y="2206072"/>
                  </a:lnTo>
                  <a:lnTo>
                    <a:pt x="968722" y="2245444"/>
                  </a:lnTo>
                  <a:lnTo>
                    <a:pt x="1002104" y="2284509"/>
                  </a:lnTo>
                  <a:lnTo>
                    <a:pt x="1036036" y="2323264"/>
                  </a:lnTo>
                  <a:lnTo>
                    <a:pt x="1070518" y="2361702"/>
                  </a:lnTo>
                  <a:lnTo>
                    <a:pt x="1105549" y="2399818"/>
                  </a:lnTo>
                  <a:lnTo>
                    <a:pt x="1141131" y="2437608"/>
                  </a:lnTo>
                  <a:lnTo>
                    <a:pt x="1177263" y="2475065"/>
                  </a:lnTo>
                  <a:lnTo>
                    <a:pt x="1213945" y="2512187"/>
                  </a:lnTo>
                  <a:lnTo>
                    <a:pt x="1250870" y="2548676"/>
                  </a:lnTo>
                  <a:lnTo>
                    <a:pt x="1288128" y="2584621"/>
                  </a:lnTo>
                  <a:lnTo>
                    <a:pt x="1325714" y="2620022"/>
                  </a:lnTo>
                  <a:lnTo>
                    <a:pt x="1363624" y="2654879"/>
                  </a:lnTo>
                  <a:lnTo>
                    <a:pt x="1401851" y="2689192"/>
                  </a:lnTo>
                  <a:lnTo>
                    <a:pt x="1440392" y="2722960"/>
                  </a:lnTo>
                  <a:lnTo>
                    <a:pt x="1479242" y="2756184"/>
                  </a:lnTo>
                  <a:lnTo>
                    <a:pt x="1518394" y="2788864"/>
                  </a:lnTo>
                  <a:lnTo>
                    <a:pt x="1557844" y="2821000"/>
                  </a:lnTo>
                  <a:lnTo>
                    <a:pt x="1597588" y="2852592"/>
                  </a:lnTo>
                  <a:lnTo>
                    <a:pt x="1637620" y="2883639"/>
                  </a:lnTo>
                  <a:lnTo>
                    <a:pt x="1677935" y="2914143"/>
                  </a:lnTo>
                  <a:lnTo>
                    <a:pt x="1718528" y="2944102"/>
                  </a:lnTo>
                  <a:lnTo>
                    <a:pt x="1759395" y="2973517"/>
                  </a:lnTo>
                  <a:lnTo>
                    <a:pt x="1800529" y="3002387"/>
                  </a:lnTo>
                  <a:lnTo>
                    <a:pt x="1841927" y="3030714"/>
                  </a:lnTo>
                  <a:lnTo>
                    <a:pt x="1883583" y="3058496"/>
                  </a:lnTo>
                  <a:lnTo>
                    <a:pt x="1925492" y="3085734"/>
                  </a:lnTo>
                  <a:lnTo>
                    <a:pt x="1967649" y="3112428"/>
                  </a:lnTo>
                  <a:lnTo>
                    <a:pt x="2010049" y="3138578"/>
                  </a:lnTo>
                  <a:lnTo>
                    <a:pt x="2052687" y="3164184"/>
                  </a:lnTo>
                  <a:lnTo>
                    <a:pt x="2095558" y="3189245"/>
                  </a:lnTo>
                  <a:lnTo>
                    <a:pt x="2138658" y="3213762"/>
                  </a:lnTo>
                  <a:lnTo>
                    <a:pt x="2181980" y="3237735"/>
                  </a:lnTo>
                  <a:lnTo>
                    <a:pt x="2225521" y="3261164"/>
                  </a:lnTo>
                  <a:lnTo>
                    <a:pt x="2269274" y="3284048"/>
                  </a:lnTo>
                  <a:lnTo>
                    <a:pt x="2313236" y="3306389"/>
                  </a:lnTo>
                  <a:lnTo>
                    <a:pt x="2357401" y="3328185"/>
                  </a:lnTo>
                  <a:lnTo>
                    <a:pt x="2401763" y="3349437"/>
                  </a:lnTo>
                  <a:lnTo>
                    <a:pt x="2446319" y="3370145"/>
                  </a:lnTo>
                  <a:lnTo>
                    <a:pt x="2491063" y="3390309"/>
                  </a:lnTo>
                  <a:lnTo>
                    <a:pt x="2535990" y="3409928"/>
                  </a:lnTo>
                  <a:lnTo>
                    <a:pt x="2581094" y="3429003"/>
                  </a:lnTo>
                  <a:lnTo>
                    <a:pt x="2626372" y="3447534"/>
                  </a:lnTo>
                  <a:lnTo>
                    <a:pt x="2671818" y="3465521"/>
                  </a:lnTo>
                  <a:lnTo>
                    <a:pt x="2717427" y="3482964"/>
                  </a:lnTo>
                  <a:lnTo>
                    <a:pt x="2763193" y="3499862"/>
                  </a:lnTo>
                  <a:lnTo>
                    <a:pt x="2809113" y="3516217"/>
                  </a:lnTo>
                  <a:lnTo>
                    <a:pt x="2855180" y="3532027"/>
                  </a:lnTo>
                  <a:lnTo>
                    <a:pt x="2901391" y="3547293"/>
                  </a:lnTo>
                  <a:lnTo>
                    <a:pt x="2947740" y="3562015"/>
                  </a:lnTo>
                  <a:lnTo>
                    <a:pt x="2994221" y="3576192"/>
                  </a:lnTo>
                  <a:lnTo>
                    <a:pt x="3040830" y="3589825"/>
                  </a:lnTo>
                  <a:lnTo>
                    <a:pt x="3087563" y="3602915"/>
                  </a:lnTo>
                  <a:lnTo>
                    <a:pt x="3134413" y="3615460"/>
                  </a:lnTo>
                  <a:lnTo>
                    <a:pt x="3181376" y="3627460"/>
                  </a:lnTo>
                  <a:lnTo>
                    <a:pt x="3228447" y="3638917"/>
                  </a:lnTo>
                  <a:lnTo>
                    <a:pt x="3275621" y="3649829"/>
                  </a:lnTo>
                  <a:lnTo>
                    <a:pt x="3322892" y="3660197"/>
                  </a:lnTo>
                  <a:lnTo>
                    <a:pt x="3370257" y="3670021"/>
                  </a:lnTo>
                  <a:lnTo>
                    <a:pt x="3417709" y="3679301"/>
                  </a:lnTo>
                  <a:lnTo>
                    <a:pt x="3465245" y="3688037"/>
                  </a:lnTo>
                  <a:lnTo>
                    <a:pt x="3512858" y="3696228"/>
                  </a:lnTo>
                  <a:lnTo>
                    <a:pt x="3560544" y="3703876"/>
                  </a:lnTo>
                  <a:lnTo>
                    <a:pt x="3608298" y="3710979"/>
                  </a:lnTo>
                  <a:lnTo>
                    <a:pt x="3656114" y="3717538"/>
                  </a:lnTo>
                  <a:lnTo>
                    <a:pt x="3703989" y="3723552"/>
                  </a:lnTo>
                  <a:lnTo>
                    <a:pt x="3751916" y="3729023"/>
                  </a:lnTo>
                  <a:lnTo>
                    <a:pt x="3799891" y="3733949"/>
                  </a:lnTo>
                  <a:lnTo>
                    <a:pt x="3847909" y="3738331"/>
                  </a:lnTo>
                  <a:lnTo>
                    <a:pt x="3895964" y="3742169"/>
                  </a:lnTo>
                  <a:lnTo>
                    <a:pt x="3944053" y="3745463"/>
                  </a:lnTo>
                  <a:lnTo>
                    <a:pt x="3992169" y="3748212"/>
                  </a:lnTo>
                  <a:lnTo>
                    <a:pt x="4035758" y="3750209"/>
                  </a:lnTo>
                  <a:lnTo>
                    <a:pt x="4035758" y="1629919"/>
                  </a:lnTo>
                  <a:lnTo>
                    <a:pt x="4003396" y="1627111"/>
                  </a:lnTo>
                  <a:lnTo>
                    <a:pt x="3956245" y="1621961"/>
                  </a:lnTo>
                  <a:lnTo>
                    <a:pt x="3909198" y="1615761"/>
                  </a:lnTo>
                  <a:lnTo>
                    <a:pt x="3862272" y="1608510"/>
                  </a:lnTo>
                  <a:lnTo>
                    <a:pt x="3815486" y="1600208"/>
                  </a:lnTo>
                  <a:lnTo>
                    <a:pt x="3768860" y="1590855"/>
                  </a:lnTo>
                  <a:lnTo>
                    <a:pt x="3722412" y="1580451"/>
                  </a:lnTo>
                  <a:lnTo>
                    <a:pt x="3676161" y="1568997"/>
                  </a:lnTo>
                  <a:lnTo>
                    <a:pt x="3630127" y="1556491"/>
                  </a:lnTo>
                  <a:lnTo>
                    <a:pt x="3584328" y="1542934"/>
                  </a:lnTo>
                  <a:lnTo>
                    <a:pt x="3538783" y="1528327"/>
                  </a:lnTo>
                  <a:lnTo>
                    <a:pt x="3493512" y="1512669"/>
                  </a:lnTo>
                  <a:lnTo>
                    <a:pt x="3448533" y="1495959"/>
                  </a:lnTo>
                  <a:lnTo>
                    <a:pt x="3403865" y="1478199"/>
                  </a:lnTo>
                  <a:lnTo>
                    <a:pt x="3359527" y="1459388"/>
                  </a:lnTo>
                  <a:lnTo>
                    <a:pt x="3315538" y="1439527"/>
                  </a:lnTo>
                  <a:lnTo>
                    <a:pt x="3271918" y="1418614"/>
                  </a:lnTo>
                  <a:lnTo>
                    <a:pt x="3228684" y="1396650"/>
                  </a:lnTo>
                  <a:lnTo>
                    <a:pt x="3185857" y="1373636"/>
                  </a:lnTo>
                  <a:lnTo>
                    <a:pt x="3143455" y="1349570"/>
                  </a:lnTo>
                  <a:lnTo>
                    <a:pt x="3101497" y="1324454"/>
                  </a:lnTo>
                  <a:lnTo>
                    <a:pt x="3060002" y="1298287"/>
                  </a:lnTo>
                  <a:lnTo>
                    <a:pt x="3018989" y="1271069"/>
                  </a:lnTo>
                  <a:lnTo>
                    <a:pt x="2978477" y="1242800"/>
                  </a:lnTo>
                  <a:lnTo>
                    <a:pt x="2938484" y="1213480"/>
                  </a:lnTo>
                  <a:lnTo>
                    <a:pt x="2899031" y="1183109"/>
                  </a:lnTo>
                  <a:lnTo>
                    <a:pt x="2860136" y="1151687"/>
                  </a:lnTo>
                  <a:lnTo>
                    <a:pt x="2821817" y="1119215"/>
                  </a:lnTo>
                  <a:lnTo>
                    <a:pt x="2784095" y="1085691"/>
                  </a:lnTo>
                  <a:lnTo>
                    <a:pt x="2746987" y="1051117"/>
                  </a:lnTo>
                  <a:lnTo>
                    <a:pt x="2710513" y="1015491"/>
                  </a:lnTo>
                  <a:lnTo>
                    <a:pt x="2673570" y="977634"/>
                  </a:lnTo>
                  <a:lnTo>
                    <a:pt x="2637757" y="939094"/>
                  </a:lnTo>
                  <a:lnTo>
                    <a:pt x="2603076" y="899893"/>
                  </a:lnTo>
                  <a:lnTo>
                    <a:pt x="2569525" y="860051"/>
                  </a:lnTo>
                  <a:lnTo>
                    <a:pt x="2537105" y="819589"/>
                  </a:lnTo>
                  <a:lnTo>
                    <a:pt x="2505817" y="778530"/>
                  </a:lnTo>
                  <a:lnTo>
                    <a:pt x="2475659" y="736894"/>
                  </a:lnTo>
                  <a:lnTo>
                    <a:pt x="2446633" y="694703"/>
                  </a:lnTo>
                  <a:lnTo>
                    <a:pt x="2418738" y="651977"/>
                  </a:lnTo>
                  <a:lnTo>
                    <a:pt x="2391974" y="608739"/>
                  </a:lnTo>
                  <a:lnTo>
                    <a:pt x="2366342" y="565008"/>
                  </a:lnTo>
                  <a:lnTo>
                    <a:pt x="2341841" y="520807"/>
                  </a:lnTo>
                  <a:lnTo>
                    <a:pt x="2318472" y="476156"/>
                  </a:lnTo>
                  <a:lnTo>
                    <a:pt x="2296234" y="431077"/>
                  </a:lnTo>
                  <a:lnTo>
                    <a:pt x="2275128" y="385591"/>
                  </a:lnTo>
                  <a:lnTo>
                    <a:pt x="2255154" y="339720"/>
                  </a:lnTo>
                  <a:lnTo>
                    <a:pt x="2236311" y="293483"/>
                  </a:lnTo>
                  <a:lnTo>
                    <a:pt x="2218600" y="246904"/>
                  </a:lnTo>
                  <a:lnTo>
                    <a:pt x="2201987" y="199898"/>
                  </a:lnTo>
                  <a:lnTo>
                    <a:pt x="2186574" y="152799"/>
                  </a:lnTo>
                  <a:lnTo>
                    <a:pt x="2172259" y="105317"/>
                  </a:lnTo>
                  <a:lnTo>
                    <a:pt x="2159077" y="57576"/>
                  </a:lnTo>
                  <a:lnTo>
                    <a:pt x="2147026" y="9597"/>
                  </a:lnTo>
                  <a:lnTo>
                    <a:pt x="2144851" y="0"/>
                  </a:lnTo>
                  <a:close/>
                </a:path>
              </a:pathLst>
            </a:custGeom>
            <a:solidFill>
              <a:srgbClr val="FFFFFF">
                <a:alpha val="10195"/>
              </a:srgbClr>
            </a:solidFill>
          </p:spPr>
          <p:txBody>
            <a:bodyPr wrap="square" lIns="0" tIns="0" rIns="0" bIns="0" rtlCol="0"/>
            <a:lstStyle/>
            <a:p>
              <a:pPr defTabSz="914126"/>
              <a:endParaRPr sz="1799" kern="0">
                <a:solidFill>
                  <a:sysClr val="windowText" lastClr="000000"/>
                </a:solidFill>
              </a:endParaRPr>
            </a:p>
          </p:txBody>
        </p:sp>
        <p:pic>
          <p:nvPicPr>
            <p:cNvPr id="7" name="object 7"/>
            <p:cNvPicPr/>
            <p:nvPr/>
          </p:nvPicPr>
          <p:blipFill>
            <a:blip r:embed="rId2" cstate="print"/>
            <a:stretch>
              <a:fillRect/>
            </a:stretch>
          </p:blipFill>
          <p:spPr>
            <a:xfrm>
              <a:off x="431291" y="6080759"/>
              <a:ext cx="2446020" cy="560832"/>
            </a:xfrm>
            <a:prstGeom prst="rect">
              <a:avLst/>
            </a:prstGeom>
          </p:spPr>
        </p:pic>
      </p:grpSp>
      <p:sp>
        <p:nvSpPr>
          <p:cNvPr id="8" name="object 8"/>
          <p:cNvSpPr txBox="1">
            <a:spLocks noGrp="1"/>
          </p:cNvSpPr>
          <p:nvPr>
            <p:ph type="title"/>
          </p:nvPr>
        </p:nvSpPr>
        <p:spPr>
          <a:xfrm>
            <a:off x="259010" y="2328959"/>
            <a:ext cx="6802190" cy="1260946"/>
          </a:xfrm>
          <a:prstGeom prst="rect">
            <a:avLst/>
          </a:prstGeom>
          <a:solidFill>
            <a:srgbClr val="FFFFFF">
              <a:alpha val="65097"/>
            </a:srgbClr>
          </a:solidFill>
        </p:spPr>
        <p:txBody>
          <a:bodyPr vert="horz" wrap="square" lIns="0" tIns="151725" rIns="0" bIns="0" rtlCol="0">
            <a:spAutoFit/>
          </a:bodyPr>
          <a:lstStyle/>
          <a:p>
            <a:pPr marL="225992">
              <a:spcBef>
                <a:spcPts val="1195"/>
              </a:spcBef>
            </a:pPr>
            <a:r>
              <a:rPr lang="en-US" dirty="0">
                <a:solidFill>
                  <a:srgbClr val="000000"/>
                </a:solidFill>
              </a:rPr>
              <a:t>Test Automation using </a:t>
            </a:r>
            <a:r>
              <a:rPr dirty="0">
                <a:solidFill>
                  <a:srgbClr val="000000"/>
                </a:solidFill>
              </a:rPr>
              <a:t>UiPath</a:t>
            </a:r>
            <a:r>
              <a:rPr spc="-170" dirty="0">
                <a:solidFill>
                  <a:srgbClr val="000000"/>
                </a:solidFill>
              </a:rPr>
              <a:t> </a:t>
            </a:r>
            <a:r>
              <a:rPr spc="-20" dirty="0">
                <a:solidFill>
                  <a:srgbClr val="000000"/>
                </a:solidFill>
              </a:rPr>
              <a:t>Test</a:t>
            </a:r>
            <a:r>
              <a:rPr spc="-170" dirty="0">
                <a:solidFill>
                  <a:srgbClr val="000000"/>
                </a:solidFill>
              </a:rPr>
              <a:t> </a:t>
            </a:r>
            <a:r>
              <a:rPr spc="-10" dirty="0">
                <a:solidFill>
                  <a:srgbClr val="000000"/>
                </a:solidFill>
              </a:rPr>
              <a:t>Suite</a:t>
            </a:r>
            <a:r>
              <a:rPr lang="en-US" spc="-10" dirty="0">
                <a:solidFill>
                  <a:srgbClr val="000000"/>
                </a:solidFill>
              </a:rPr>
              <a:t> – Developer Series</a:t>
            </a:r>
            <a:endParaRPr spc="-10" dirty="0">
              <a:solidFill>
                <a:srgbClr val="000000"/>
              </a:solidFill>
            </a:endParaRPr>
          </a:p>
        </p:txBody>
      </p:sp>
      <p:sp>
        <p:nvSpPr>
          <p:cNvPr id="9" name="object 9"/>
          <p:cNvSpPr txBox="1"/>
          <p:nvPr/>
        </p:nvSpPr>
        <p:spPr>
          <a:xfrm>
            <a:off x="338035" y="3660080"/>
            <a:ext cx="1935265" cy="449462"/>
          </a:xfrm>
          <a:prstGeom prst="rect">
            <a:avLst/>
          </a:prstGeom>
        </p:spPr>
        <p:txBody>
          <a:bodyPr vert="horz" wrap="square" lIns="0" tIns="76815" rIns="0" bIns="0" rtlCol="0">
            <a:spAutoFit/>
          </a:bodyPr>
          <a:lstStyle/>
          <a:p>
            <a:pPr marL="12696" marR="5078" defTabSz="914126">
              <a:lnSpc>
                <a:spcPts val="2859"/>
              </a:lnSpc>
              <a:spcBef>
                <a:spcPts val="605"/>
              </a:spcBef>
            </a:pPr>
            <a:r>
              <a:rPr lang="en-US" sz="2799" b="1" kern="0" spc="-90" dirty="0">
                <a:solidFill>
                  <a:srgbClr val="FFFFFF"/>
                </a:solidFill>
                <a:latin typeface="Arial"/>
                <a:cs typeface="Arial"/>
              </a:rPr>
              <a:t>Part 1 of 4</a:t>
            </a:r>
            <a:endParaRPr lang="en-US" sz="2799" kern="0" dirty="0">
              <a:solidFill>
                <a:sysClr val="windowText" lastClr="000000"/>
              </a:solidFill>
              <a:latin typeface="Arial"/>
              <a:cs typeface="Arial"/>
            </a:endParaRPr>
          </a:p>
        </p:txBody>
      </p:sp>
      <p:sp>
        <p:nvSpPr>
          <p:cNvPr id="11" name="object 11"/>
          <p:cNvSpPr/>
          <p:nvPr/>
        </p:nvSpPr>
        <p:spPr>
          <a:xfrm>
            <a:off x="2779052" y="4315736"/>
            <a:ext cx="2120983" cy="2119713"/>
          </a:xfrm>
          <a:custGeom>
            <a:avLst/>
            <a:gdLst/>
            <a:ahLst/>
            <a:cxnLst/>
            <a:rect l="l" t="t" r="r" b="b"/>
            <a:pathLst>
              <a:path w="2121535" h="2120265">
                <a:moveTo>
                  <a:pt x="1060703" y="0"/>
                </a:moveTo>
                <a:lnTo>
                  <a:pt x="1012147" y="1090"/>
                </a:lnTo>
                <a:lnTo>
                  <a:pt x="964152" y="4332"/>
                </a:lnTo>
                <a:lnTo>
                  <a:pt x="916764" y="9676"/>
                </a:lnTo>
                <a:lnTo>
                  <a:pt x="870030" y="17078"/>
                </a:lnTo>
                <a:lnTo>
                  <a:pt x="823997" y="26490"/>
                </a:lnTo>
                <a:lnTo>
                  <a:pt x="778712" y="37865"/>
                </a:lnTo>
                <a:lnTo>
                  <a:pt x="734222" y="51156"/>
                </a:lnTo>
                <a:lnTo>
                  <a:pt x="690573" y="66318"/>
                </a:lnTo>
                <a:lnTo>
                  <a:pt x="647813" y="83302"/>
                </a:lnTo>
                <a:lnTo>
                  <a:pt x="605987" y="102062"/>
                </a:lnTo>
                <a:lnTo>
                  <a:pt x="565143" y="122551"/>
                </a:lnTo>
                <a:lnTo>
                  <a:pt x="525328" y="144723"/>
                </a:lnTo>
                <a:lnTo>
                  <a:pt x="486588" y="168531"/>
                </a:lnTo>
                <a:lnTo>
                  <a:pt x="448970" y="193927"/>
                </a:lnTo>
                <a:lnTo>
                  <a:pt x="412522" y="220866"/>
                </a:lnTo>
                <a:lnTo>
                  <a:pt x="377289" y="249300"/>
                </a:lnTo>
                <a:lnTo>
                  <a:pt x="343318" y="279183"/>
                </a:lnTo>
                <a:lnTo>
                  <a:pt x="310657" y="310467"/>
                </a:lnTo>
                <a:lnTo>
                  <a:pt x="279352" y="343106"/>
                </a:lnTo>
                <a:lnTo>
                  <a:pt x="249450" y="377054"/>
                </a:lnTo>
                <a:lnTo>
                  <a:pt x="220998" y="412262"/>
                </a:lnTo>
                <a:lnTo>
                  <a:pt x="194042" y="448686"/>
                </a:lnTo>
                <a:lnTo>
                  <a:pt x="168630" y="486277"/>
                </a:lnTo>
                <a:lnTo>
                  <a:pt x="144808" y="524989"/>
                </a:lnTo>
                <a:lnTo>
                  <a:pt x="122622" y="564776"/>
                </a:lnTo>
                <a:lnTo>
                  <a:pt x="102121" y="605590"/>
                </a:lnTo>
                <a:lnTo>
                  <a:pt x="83349" y="647384"/>
                </a:lnTo>
                <a:lnTo>
                  <a:pt x="66355" y="690112"/>
                </a:lnTo>
                <a:lnTo>
                  <a:pt x="51185" y="733728"/>
                </a:lnTo>
                <a:lnTo>
                  <a:pt x="37886" y="778183"/>
                </a:lnTo>
                <a:lnTo>
                  <a:pt x="26505" y="823432"/>
                </a:lnTo>
                <a:lnTo>
                  <a:pt x="17088" y="869428"/>
                </a:lnTo>
                <a:lnTo>
                  <a:pt x="9682" y="916123"/>
                </a:lnTo>
                <a:lnTo>
                  <a:pt x="4334" y="963472"/>
                </a:lnTo>
                <a:lnTo>
                  <a:pt x="1091" y="1011427"/>
                </a:lnTo>
                <a:lnTo>
                  <a:pt x="0" y="1059941"/>
                </a:lnTo>
                <a:lnTo>
                  <a:pt x="1091" y="1108460"/>
                </a:lnTo>
                <a:lnTo>
                  <a:pt x="4334" y="1156418"/>
                </a:lnTo>
                <a:lnTo>
                  <a:pt x="9682" y="1203770"/>
                </a:lnTo>
                <a:lnTo>
                  <a:pt x="17088" y="1250468"/>
                </a:lnTo>
                <a:lnTo>
                  <a:pt x="26505" y="1296466"/>
                </a:lnTo>
                <a:lnTo>
                  <a:pt x="37886" y="1341717"/>
                </a:lnTo>
                <a:lnTo>
                  <a:pt x="51185" y="1386175"/>
                </a:lnTo>
                <a:lnTo>
                  <a:pt x="66355" y="1429791"/>
                </a:lnTo>
                <a:lnTo>
                  <a:pt x="83349" y="1472520"/>
                </a:lnTo>
                <a:lnTo>
                  <a:pt x="102121" y="1514316"/>
                </a:lnTo>
                <a:lnTo>
                  <a:pt x="122622" y="1555130"/>
                </a:lnTo>
                <a:lnTo>
                  <a:pt x="144808" y="1594916"/>
                </a:lnTo>
                <a:lnTo>
                  <a:pt x="168630" y="1633628"/>
                </a:lnTo>
                <a:lnTo>
                  <a:pt x="194042" y="1671219"/>
                </a:lnTo>
                <a:lnTo>
                  <a:pt x="220998" y="1707642"/>
                </a:lnTo>
                <a:lnTo>
                  <a:pt x="249450" y="1742850"/>
                </a:lnTo>
                <a:lnTo>
                  <a:pt x="279352" y="1776797"/>
                </a:lnTo>
                <a:lnTo>
                  <a:pt x="310657" y="1809435"/>
                </a:lnTo>
                <a:lnTo>
                  <a:pt x="343318" y="1840718"/>
                </a:lnTo>
                <a:lnTo>
                  <a:pt x="377289" y="1870600"/>
                </a:lnTo>
                <a:lnTo>
                  <a:pt x="412522" y="1899032"/>
                </a:lnTo>
                <a:lnTo>
                  <a:pt x="448970" y="1925970"/>
                </a:lnTo>
                <a:lnTo>
                  <a:pt x="486588" y="1951365"/>
                </a:lnTo>
                <a:lnTo>
                  <a:pt x="525328" y="1975171"/>
                </a:lnTo>
                <a:lnTo>
                  <a:pt x="565143" y="1997342"/>
                </a:lnTo>
                <a:lnTo>
                  <a:pt x="605987" y="2017830"/>
                </a:lnTo>
                <a:lnTo>
                  <a:pt x="647813" y="2036589"/>
                </a:lnTo>
                <a:lnTo>
                  <a:pt x="690573" y="2053571"/>
                </a:lnTo>
                <a:lnTo>
                  <a:pt x="734222" y="2068731"/>
                </a:lnTo>
                <a:lnTo>
                  <a:pt x="778712" y="2082022"/>
                </a:lnTo>
                <a:lnTo>
                  <a:pt x="823997" y="2093396"/>
                </a:lnTo>
                <a:lnTo>
                  <a:pt x="870030" y="2102807"/>
                </a:lnTo>
                <a:lnTo>
                  <a:pt x="916764" y="2110208"/>
                </a:lnTo>
                <a:lnTo>
                  <a:pt x="964152" y="2115552"/>
                </a:lnTo>
                <a:lnTo>
                  <a:pt x="1012147" y="2118793"/>
                </a:lnTo>
                <a:lnTo>
                  <a:pt x="1060703" y="2119883"/>
                </a:lnTo>
                <a:lnTo>
                  <a:pt x="1109260" y="2118793"/>
                </a:lnTo>
                <a:lnTo>
                  <a:pt x="1157255" y="2115552"/>
                </a:lnTo>
                <a:lnTo>
                  <a:pt x="1204643" y="2110208"/>
                </a:lnTo>
                <a:lnTo>
                  <a:pt x="1251377" y="2102807"/>
                </a:lnTo>
                <a:lnTo>
                  <a:pt x="1297410" y="2093396"/>
                </a:lnTo>
                <a:lnTo>
                  <a:pt x="1342695" y="2082022"/>
                </a:lnTo>
                <a:lnTo>
                  <a:pt x="1387185" y="2068731"/>
                </a:lnTo>
                <a:lnTo>
                  <a:pt x="1430834" y="2053571"/>
                </a:lnTo>
                <a:lnTo>
                  <a:pt x="1473594" y="2036589"/>
                </a:lnTo>
                <a:lnTo>
                  <a:pt x="1515420" y="2017830"/>
                </a:lnTo>
                <a:lnTo>
                  <a:pt x="1556264" y="1997342"/>
                </a:lnTo>
                <a:lnTo>
                  <a:pt x="1596079" y="1975171"/>
                </a:lnTo>
                <a:lnTo>
                  <a:pt x="1634819" y="1951365"/>
                </a:lnTo>
                <a:lnTo>
                  <a:pt x="1672437" y="1925970"/>
                </a:lnTo>
                <a:lnTo>
                  <a:pt x="1708885" y="1899032"/>
                </a:lnTo>
                <a:lnTo>
                  <a:pt x="1744118" y="1870600"/>
                </a:lnTo>
                <a:lnTo>
                  <a:pt x="1778089" y="1840718"/>
                </a:lnTo>
                <a:lnTo>
                  <a:pt x="1810750" y="1809435"/>
                </a:lnTo>
                <a:lnTo>
                  <a:pt x="1842055" y="1776797"/>
                </a:lnTo>
                <a:lnTo>
                  <a:pt x="1871957" y="1742850"/>
                </a:lnTo>
                <a:lnTo>
                  <a:pt x="1900409" y="1707642"/>
                </a:lnTo>
                <a:lnTo>
                  <a:pt x="1927365" y="1671219"/>
                </a:lnTo>
                <a:lnTo>
                  <a:pt x="1952777" y="1633628"/>
                </a:lnTo>
                <a:lnTo>
                  <a:pt x="1976599" y="1594916"/>
                </a:lnTo>
                <a:lnTo>
                  <a:pt x="1998785" y="1555130"/>
                </a:lnTo>
                <a:lnTo>
                  <a:pt x="2019286" y="1514316"/>
                </a:lnTo>
                <a:lnTo>
                  <a:pt x="2038058" y="1472520"/>
                </a:lnTo>
                <a:lnTo>
                  <a:pt x="2055052" y="1429791"/>
                </a:lnTo>
                <a:lnTo>
                  <a:pt x="2070222" y="1386175"/>
                </a:lnTo>
                <a:lnTo>
                  <a:pt x="2083521" y="1341717"/>
                </a:lnTo>
                <a:lnTo>
                  <a:pt x="2094902" y="1296466"/>
                </a:lnTo>
                <a:lnTo>
                  <a:pt x="2104319" y="1250468"/>
                </a:lnTo>
                <a:lnTo>
                  <a:pt x="2111725" y="1203770"/>
                </a:lnTo>
                <a:lnTo>
                  <a:pt x="2117073" y="1156418"/>
                </a:lnTo>
                <a:lnTo>
                  <a:pt x="2120316" y="1108460"/>
                </a:lnTo>
                <a:lnTo>
                  <a:pt x="2121408" y="1059941"/>
                </a:lnTo>
                <a:lnTo>
                  <a:pt x="2120316" y="1011427"/>
                </a:lnTo>
                <a:lnTo>
                  <a:pt x="2117073" y="963472"/>
                </a:lnTo>
                <a:lnTo>
                  <a:pt x="2111725" y="916123"/>
                </a:lnTo>
                <a:lnTo>
                  <a:pt x="2104319" y="869428"/>
                </a:lnTo>
                <a:lnTo>
                  <a:pt x="2094902" y="823432"/>
                </a:lnTo>
                <a:lnTo>
                  <a:pt x="2083521" y="778183"/>
                </a:lnTo>
                <a:lnTo>
                  <a:pt x="2070222" y="733728"/>
                </a:lnTo>
                <a:lnTo>
                  <a:pt x="2055052" y="690112"/>
                </a:lnTo>
                <a:lnTo>
                  <a:pt x="2038058" y="647384"/>
                </a:lnTo>
                <a:lnTo>
                  <a:pt x="2019286" y="605590"/>
                </a:lnTo>
                <a:lnTo>
                  <a:pt x="1998785" y="564776"/>
                </a:lnTo>
                <a:lnTo>
                  <a:pt x="1976599" y="524989"/>
                </a:lnTo>
                <a:lnTo>
                  <a:pt x="1952777" y="486277"/>
                </a:lnTo>
                <a:lnTo>
                  <a:pt x="1927365" y="448686"/>
                </a:lnTo>
                <a:lnTo>
                  <a:pt x="1900409" y="412262"/>
                </a:lnTo>
                <a:lnTo>
                  <a:pt x="1871957" y="377054"/>
                </a:lnTo>
                <a:lnTo>
                  <a:pt x="1842055" y="343106"/>
                </a:lnTo>
                <a:lnTo>
                  <a:pt x="1810750" y="310467"/>
                </a:lnTo>
                <a:lnTo>
                  <a:pt x="1778089" y="279183"/>
                </a:lnTo>
                <a:lnTo>
                  <a:pt x="1744118" y="249300"/>
                </a:lnTo>
                <a:lnTo>
                  <a:pt x="1708885" y="220866"/>
                </a:lnTo>
                <a:lnTo>
                  <a:pt x="1672437" y="193927"/>
                </a:lnTo>
                <a:lnTo>
                  <a:pt x="1634819" y="168531"/>
                </a:lnTo>
                <a:lnTo>
                  <a:pt x="1596079" y="144723"/>
                </a:lnTo>
                <a:lnTo>
                  <a:pt x="1556264" y="122551"/>
                </a:lnTo>
                <a:lnTo>
                  <a:pt x="1515420" y="102062"/>
                </a:lnTo>
                <a:lnTo>
                  <a:pt x="1473594" y="83302"/>
                </a:lnTo>
                <a:lnTo>
                  <a:pt x="1430834" y="66318"/>
                </a:lnTo>
                <a:lnTo>
                  <a:pt x="1387185" y="51156"/>
                </a:lnTo>
                <a:lnTo>
                  <a:pt x="1342695" y="37865"/>
                </a:lnTo>
                <a:lnTo>
                  <a:pt x="1297410" y="26490"/>
                </a:lnTo>
                <a:lnTo>
                  <a:pt x="1251377" y="17078"/>
                </a:lnTo>
                <a:lnTo>
                  <a:pt x="1204643" y="9676"/>
                </a:lnTo>
                <a:lnTo>
                  <a:pt x="1157255" y="4332"/>
                </a:lnTo>
                <a:lnTo>
                  <a:pt x="1109260" y="1090"/>
                </a:lnTo>
                <a:lnTo>
                  <a:pt x="1060703" y="0"/>
                </a:lnTo>
                <a:close/>
              </a:path>
            </a:pathLst>
          </a:custGeom>
          <a:solidFill>
            <a:srgbClr val="FFFFFF">
              <a:alpha val="19999"/>
            </a:srgbClr>
          </a:solidFill>
        </p:spPr>
        <p:txBody>
          <a:bodyPr wrap="square" lIns="0" tIns="0" rIns="0" bIns="0" rtlCol="0"/>
          <a:lstStyle/>
          <a:p>
            <a:pPr defTabSz="914126"/>
            <a:endParaRPr sz="1799" kern="0">
              <a:solidFill>
                <a:sysClr val="windowText" lastClr="000000"/>
              </a:solidFill>
            </a:endParaRPr>
          </a:p>
        </p:txBody>
      </p:sp>
      <p:pic>
        <p:nvPicPr>
          <p:cNvPr id="1026" name="Picture 2" descr="Latest Articles on RPA News and Automation Insights | UiPath Blog">
            <a:extLst>
              <a:ext uri="{FF2B5EF4-FFF2-40B4-BE49-F238E27FC236}">
                <a16:creationId xmlns:a16="http://schemas.microsoft.com/office/drawing/2014/main" id="{0B7ECEFF-A70D-6B3F-94D6-35ED02D72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052" y="4480535"/>
            <a:ext cx="2219418" cy="1907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0E992-7E1D-4780-B703-C0FB29508F87}"/>
              </a:ext>
            </a:extLst>
          </p:cNvPr>
          <p:cNvSpPr>
            <a:spLocks noGrp="1"/>
          </p:cNvSpPr>
          <p:nvPr>
            <p:ph type="title"/>
          </p:nvPr>
        </p:nvSpPr>
        <p:spPr/>
        <p:txBody>
          <a:bodyPr/>
          <a:lstStyle/>
          <a:p>
            <a:r>
              <a:rPr lang="en-US" dirty="0"/>
              <a:t>What is Software Testing?</a:t>
            </a:r>
          </a:p>
        </p:txBody>
      </p:sp>
      <p:pic>
        <p:nvPicPr>
          <p:cNvPr id="4" name="Picture 3">
            <a:extLst>
              <a:ext uri="{FF2B5EF4-FFF2-40B4-BE49-F238E27FC236}">
                <a16:creationId xmlns:a16="http://schemas.microsoft.com/office/drawing/2014/main" id="{C29D2565-1407-4229-BAE1-381CBE074349}"/>
              </a:ext>
            </a:extLst>
          </p:cNvPr>
          <p:cNvPicPr>
            <a:picLocks noChangeAspect="1"/>
          </p:cNvPicPr>
          <p:nvPr/>
        </p:nvPicPr>
        <p:blipFill>
          <a:blip r:embed="rId3"/>
          <a:stretch>
            <a:fillRect/>
          </a:stretch>
        </p:blipFill>
        <p:spPr>
          <a:xfrm>
            <a:off x="2057400" y="2101377"/>
            <a:ext cx="3156858" cy="4644063"/>
          </a:xfrm>
          <a:prstGeom prst="rect">
            <a:avLst/>
          </a:prstGeom>
        </p:spPr>
      </p:pic>
      <p:pic>
        <p:nvPicPr>
          <p:cNvPr id="5" name="Picture 4">
            <a:extLst>
              <a:ext uri="{FF2B5EF4-FFF2-40B4-BE49-F238E27FC236}">
                <a16:creationId xmlns:a16="http://schemas.microsoft.com/office/drawing/2014/main" id="{AB542395-F0A6-48B3-9EA4-12D0D08F72A8}"/>
              </a:ext>
            </a:extLst>
          </p:cNvPr>
          <p:cNvPicPr>
            <a:picLocks noChangeAspect="1"/>
          </p:cNvPicPr>
          <p:nvPr/>
        </p:nvPicPr>
        <p:blipFill>
          <a:blip r:embed="rId4"/>
          <a:stretch>
            <a:fillRect/>
          </a:stretch>
        </p:blipFill>
        <p:spPr>
          <a:xfrm>
            <a:off x="5561183" y="3310298"/>
            <a:ext cx="1908391" cy="2060742"/>
          </a:xfrm>
          <a:prstGeom prst="rect">
            <a:avLst/>
          </a:prstGeom>
        </p:spPr>
      </p:pic>
      <p:pic>
        <p:nvPicPr>
          <p:cNvPr id="6" name="Picture 5">
            <a:extLst>
              <a:ext uri="{FF2B5EF4-FFF2-40B4-BE49-F238E27FC236}">
                <a16:creationId xmlns:a16="http://schemas.microsoft.com/office/drawing/2014/main" id="{88E77E54-11CC-498B-9006-7FFD6D0A474C}"/>
              </a:ext>
            </a:extLst>
          </p:cNvPr>
          <p:cNvPicPr>
            <a:picLocks noChangeAspect="1"/>
          </p:cNvPicPr>
          <p:nvPr/>
        </p:nvPicPr>
        <p:blipFill rotWithShape="1">
          <a:blip r:embed="rId5"/>
          <a:srcRect r="3121"/>
          <a:stretch/>
        </p:blipFill>
        <p:spPr>
          <a:xfrm>
            <a:off x="7731976" y="4696253"/>
            <a:ext cx="1864375" cy="1154657"/>
          </a:xfrm>
          <a:prstGeom prst="rect">
            <a:avLst/>
          </a:prstGeom>
        </p:spPr>
      </p:pic>
      <p:pic>
        <p:nvPicPr>
          <p:cNvPr id="7" name="Picture 6">
            <a:extLst>
              <a:ext uri="{FF2B5EF4-FFF2-40B4-BE49-F238E27FC236}">
                <a16:creationId xmlns:a16="http://schemas.microsoft.com/office/drawing/2014/main" id="{3F651874-135C-42B9-96CB-5B2297FB02AC}"/>
              </a:ext>
            </a:extLst>
          </p:cNvPr>
          <p:cNvPicPr>
            <a:picLocks noChangeAspect="1"/>
          </p:cNvPicPr>
          <p:nvPr/>
        </p:nvPicPr>
        <p:blipFill>
          <a:blip r:embed="rId6"/>
          <a:stretch>
            <a:fillRect/>
          </a:stretch>
        </p:blipFill>
        <p:spPr>
          <a:xfrm>
            <a:off x="7731976" y="2934747"/>
            <a:ext cx="1916409" cy="1162675"/>
          </a:xfrm>
          <a:prstGeom prst="rect">
            <a:avLst/>
          </a:prstGeom>
        </p:spPr>
      </p:pic>
      <p:sp>
        <p:nvSpPr>
          <p:cNvPr id="11" name="TextBox 10">
            <a:extLst>
              <a:ext uri="{FF2B5EF4-FFF2-40B4-BE49-F238E27FC236}">
                <a16:creationId xmlns:a16="http://schemas.microsoft.com/office/drawing/2014/main" id="{CD53998A-C178-4EC5-A087-6BAE11E97BF2}"/>
              </a:ext>
            </a:extLst>
          </p:cNvPr>
          <p:cNvSpPr txBox="1"/>
          <p:nvPr/>
        </p:nvSpPr>
        <p:spPr>
          <a:xfrm>
            <a:off x="293916" y="1184624"/>
            <a:ext cx="9535884" cy="646331"/>
          </a:xfrm>
          <a:prstGeom prst="rect">
            <a:avLst/>
          </a:prstGeom>
          <a:noFill/>
        </p:spPr>
        <p:txBody>
          <a:bodyPr wrap="square">
            <a:spAutoFit/>
          </a:bodyPr>
          <a:lstStyle/>
          <a:p>
            <a:pPr marL="0" indent="0">
              <a:buNone/>
            </a:pPr>
            <a:r>
              <a:rPr lang="en-US" dirty="0"/>
              <a:t>Software testing is the process of verifying that a software meets certain requirements and </a:t>
            </a:r>
          </a:p>
          <a:p>
            <a:pPr marL="0" indent="0">
              <a:buNone/>
            </a:pPr>
            <a:r>
              <a:rPr lang="en-US" dirty="0"/>
              <a:t>behaves as expected. </a:t>
            </a:r>
          </a:p>
        </p:txBody>
      </p:sp>
    </p:spTree>
    <p:extLst>
      <p:ext uri="{BB962C8B-B14F-4D97-AF65-F5344CB8AC3E}">
        <p14:creationId xmlns:p14="http://schemas.microsoft.com/office/powerpoint/2010/main" val="395654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D0E699-8559-432B-8A04-BB9A78CA82C4}"/>
              </a:ext>
            </a:extLst>
          </p:cNvPr>
          <p:cNvPicPr>
            <a:picLocks noGrp="1" noChangeAspect="1"/>
          </p:cNvPicPr>
          <p:nvPr>
            <p:ph idx="1"/>
          </p:nvPr>
        </p:nvPicPr>
        <p:blipFill rotWithShape="1">
          <a:blip r:embed="rId3"/>
          <a:srcRect l="2090"/>
          <a:stretch/>
        </p:blipFill>
        <p:spPr>
          <a:xfrm>
            <a:off x="696686" y="1465927"/>
            <a:ext cx="4365171" cy="2508117"/>
          </a:xfrm>
        </p:spPr>
      </p:pic>
      <p:sp>
        <p:nvSpPr>
          <p:cNvPr id="3" name="Title 2">
            <a:extLst>
              <a:ext uri="{FF2B5EF4-FFF2-40B4-BE49-F238E27FC236}">
                <a16:creationId xmlns:a16="http://schemas.microsoft.com/office/drawing/2014/main" id="{F0FD66A2-BB9F-4DF3-89BC-336CC810319C}"/>
              </a:ext>
            </a:extLst>
          </p:cNvPr>
          <p:cNvSpPr>
            <a:spLocks noGrp="1"/>
          </p:cNvSpPr>
          <p:nvPr>
            <p:ph type="title"/>
          </p:nvPr>
        </p:nvSpPr>
        <p:spPr/>
        <p:txBody>
          <a:bodyPr/>
          <a:lstStyle/>
          <a:p>
            <a:r>
              <a:rPr lang="en-US" dirty="0"/>
              <a:t>Why Software Testing is necessary?</a:t>
            </a:r>
          </a:p>
        </p:txBody>
      </p:sp>
      <p:pic>
        <p:nvPicPr>
          <p:cNvPr id="7" name="Picture 6">
            <a:extLst>
              <a:ext uri="{FF2B5EF4-FFF2-40B4-BE49-F238E27FC236}">
                <a16:creationId xmlns:a16="http://schemas.microsoft.com/office/drawing/2014/main" id="{0AB5B3E3-CEEC-4EC9-83FD-5120D1B97CA0}"/>
              </a:ext>
            </a:extLst>
          </p:cNvPr>
          <p:cNvPicPr>
            <a:picLocks noChangeAspect="1"/>
          </p:cNvPicPr>
          <p:nvPr/>
        </p:nvPicPr>
        <p:blipFill>
          <a:blip r:embed="rId4"/>
          <a:stretch>
            <a:fillRect/>
          </a:stretch>
        </p:blipFill>
        <p:spPr>
          <a:xfrm>
            <a:off x="6994665" y="1731110"/>
            <a:ext cx="3212559" cy="2861982"/>
          </a:xfrm>
          <a:prstGeom prst="rect">
            <a:avLst/>
          </a:prstGeom>
        </p:spPr>
      </p:pic>
      <p:pic>
        <p:nvPicPr>
          <p:cNvPr id="9" name="Picture 8">
            <a:extLst>
              <a:ext uri="{FF2B5EF4-FFF2-40B4-BE49-F238E27FC236}">
                <a16:creationId xmlns:a16="http://schemas.microsoft.com/office/drawing/2014/main" id="{0457E12E-9CB4-409A-B5A6-791FA3C522B8}"/>
              </a:ext>
            </a:extLst>
          </p:cNvPr>
          <p:cNvPicPr>
            <a:picLocks noChangeAspect="1"/>
          </p:cNvPicPr>
          <p:nvPr/>
        </p:nvPicPr>
        <p:blipFill rotWithShape="1">
          <a:blip r:embed="rId5"/>
          <a:srcRect l="11625" r="10854"/>
          <a:stretch/>
        </p:blipFill>
        <p:spPr>
          <a:xfrm>
            <a:off x="4082143" y="4582024"/>
            <a:ext cx="3848693" cy="2150335"/>
          </a:xfrm>
          <a:prstGeom prst="rect">
            <a:avLst/>
          </a:prstGeom>
        </p:spPr>
      </p:pic>
      <p:sp>
        <p:nvSpPr>
          <p:cNvPr id="11" name="TextBox 10">
            <a:extLst>
              <a:ext uri="{FF2B5EF4-FFF2-40B4-BE49-F238E27FC236}">
                <a16:creationId xmlns:a16="http://schemas.microsoft.com/office/drawing/2014/main" id="{C815EBB0-A8E2-4EEC-AFE8-642815D66D69}"/>
              </a:ext>
            </a:extLst>
          </p:cNvPr>
          <p:cNvSpPr txBox="1"/>
          <p:nvPr/>
        </p:nvSpPr>
        <p:spPr>
          <a:xfrm>
            <a:off x="301626" y="4055250"/>
            <a:ext cx="6096000" cy="369332"/>
          </a:xfrm>
          <a:prstGeom prst="rect">
            <a:avLst/>
          </a:prstGeom>
          <a:noFill/>
        </p:spPr>
        <p:txBody>
          <a:bodyPr wrap="square">
            <a:spAutoFit/>
          </a:bodyPr>
          <a:lstStyle/>
          <a:p>
            <a:r>
              <a:rPr lang="en-US" dirty="0"/>
              <a:t>Software systems are now integral part of our daily lives. </a:t>
            </a:r>
          </a:p>
        </p:txBody>
      </p:sp>
    </p:spTree>
    <p:extLst>
      <p:ext uri="{BB962C8B-B14F-4D97-AF65-F5344CB8AC3E}">
        <p14:creationId xmlns:p14="http://schemas.microsoft.com/office/powerpoint/2010/main" val="118625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D66A2-BB9F-4DF3-89BC-336CC810319C}"/>
              </a:ext>
            </a:extLst>
          </p:cNvPr>
          <p:cNvSpPr>
            <a:spLocks noGrp="1"/>
          </p:cNvSpPr>
          <p:nvPr>
            <p:ph type="title"/>
          </p:nvPr>
        </p:nvSpPr>
        <p:spPr>
          <a:xfrm>
            <a:off x="381002" y="365125"/>
            <a:ext cx="8069824" cy="682625"/>
          </a:xfrm>
        </p:spPr>
        <p:txBody>
          <a:bodyPr/>
          <a:lstStyle/>
          <a:p>
            <a:r>
              <a:rPr lang="en-US" dirty="0"/>
              <a:t>What does a traditional test process look like?</a:t>
            </a:r>
          </a:p>
        </p:txBody>
      </p:sp>
      <p:pic>
        <p:nvPicPr>
          <p:cNvPr id="12" name="Picture 11">
            <a:extLst>
              <a:ext uri="{FF2B5EF4-FFF2-40B4-BE49-F238E27FC236}">
                <a16:creationId xmlns:a16="http://schemas.microsoft.com/office/drawing/2014/main" id="{1271C1C2-896F-4057-A541-9128889F65D7}"/>
              </a:ext>
            </a:extLst>
          </p:cNvPr>
          <p:cNvPicPr>
            <a:picLocks noChangeAspect="1"/>
          </p:cNvPicPr>
          <p:nvPr/>
        </p:nvPicPr>
        <p:blipFill>
          <a:blip r:embed="rId3"/>
          <a:stretch>
            <a:fillRect/>
          </a:stretch>
        </p:blipFill>
        <p:spPr>
          <a:xfrm>
            <a:off x="381002" y="1806576"/>
            <a:ext cx="1956996" cy="2264838"/>
          </a:xfrm>
          <a:prstGeom prst="rect">
            <a:avLst/>
          </a:prstGeom>
        </p:spPr>
      </p:pic>
      <p:pic>
        <p:nvPicPr>
          <p:cNvPr id="16" name="Picture 15">
            <a:extLst>
              <a:ext uri="{FF2B5EF4-FFF2-40B4-BE49-F238E27FC236}">
                <a16:creationId xmlns:a16="http://schemas.microsoft.com/office/drawing/2014/main" id="{4ED8BAEC-9274-4EC6-BAC4-DBF0BE57F21A}"/>
              </a:ext>
            </a:extLst>
          </p:cNvPr>
          <p:cNvPicPr>
            <a:picLocks noChangeAspect="1"/>
          </p:cNvPicPr>
          <p:nvPr/>
        </p:nvPicPr>
        <p:blipFill>
          <a:blip r:embed="rId4"/>
          <a:stretch>
            <a:fillRect/>
          </a:stretch>
        </p:blipFill>
        <p:spPr>
          <a:xfrm>
            <a:off x="2505587" y="1777259"/>
            <a:ext cx="1978984" cy="2294155"/>
          </a:xfrm>
          <a:prstGeom prst="rect">
            <a:avLst/>
          </a:prstGeom>
        </p:spPr>
      </p:pic>
      <p:pic>
        <p:nvPicPr>
          <p:cNvPr id="23" name="Picture 22">
            <a:extLst>
              <a:ext uri="{FF2B5EF4-FFF2-40B4-BE49-F238E27FC236}">
                <a16:creationId xmlns:a16="http://schemas.microsoft.com/office/drawing/2014/main" id="{C28E5AEA-7247-4BA4-97EB-7D187540800B}"/>
              </a:ext>
            </a:extLst>
          </p:cNvPr>
          <p:cNvPicPr>
            <a:picLocks noChangeAspect="1"/>
          </p:cNvPicPr>
          <p:nvPr/>
        </p:nvPicPr>
        <p:blipFill>
          <a:blip r:embed="rId5"/>
          <a:stretch>
            <a:fillRect/>
          </a:stretch>
        </p:blipFill>
        <p:spPr>
          <a:xfrm>
            <a:off x="4652160" y="1777259"/>
            <a:ext cx="1956995" cy="2242848"/>
          </a:xfrm>
          <a:prstGeom prst="rect">
            <a:avLst/>
          </a:prstGeom>
        </p:spPr>
      </p:pic>
      <p:pic>
        <p:nvPicPr>
          <p:cNvPr id="24" name="Picture 23">
            <a:extLst>
              <a:ext uri="{FF2B5EF4-FFF2-40B4-BE49-F238E27FC236}">
                <a16:creationId xmlns:a16="http://schemas.microsoft.com/office/drawing/2014/main" id="{DE563597-F2F7-4C89-BF67-5A904EA1A0BE}"/>
              </a:ext>
            </a:extLst>
          </p:cNvPr>
          <p:cNvPicPr>
            <a:picLocks noChangeAspect="1"/>
          </p:cNvPicPr>
          <p:nvPr/>
        </p:nvPicPr>
        <p:blipFill>
          <a:blip r:embed="rId6"/>
          <a:stretch>
            <a:fillRect/>
          </a:stretch>
        </p:blipFill>
        <p:spPr>
          <a:xfrm>
            <a:off x="6776744" y="1777259"/>
            <a:ext cx="1935007" cy="2220860"/>
          </a:xfrm>
          <a:prstGeom prst="rect">
            <a:avLst/>
          </a:prstGeom>
        </p:spPr>
      </p:pic>
      <p:pic>
        <p:nvPicPr>
          <p:cNvPr id="25" name="Picture 24">
            <a:extLst>
              <a:ext uri="{FF2B5EF4-FFF2-40B4-BE49-F238E27FC236}">
                <a16:creationId xmlns:a16="http://schemas.microsoft.com/office/drawing/2014/main" id="{B5B36C1E-1ACE-4E95-B907-95A227395CB0}"/>
              </a:ext>
            </a:extLst>
          </p:cNvPr>
          <p:cNvPicPr>
            <a:picLocks noChangeAspect="1"/>
          </p:cNvPicPr>
          <p:nvPr/>
        </p:nvPicPr>
        <p:blipFill>
          <a:blip r:embed="rId7"/>
          <a:stretch>
            <a:fillRect/>
          </a:stretch>
        </p:blipFill>
        <p:spPr>
          <a:xfrm>
            <a:off x="8879340" y="1762600"/>
            <a:ext cx="1920348" cy="2235519"/>
          </a:xfrm>
          <a:prstGeom prst="rect">
            <a:avLst/>
          </a:prstGeom>
        </p:spPr>
      </p:pic>
      <p:sp>
        <p:nvSpPr>
          <p:cNvPr id="27" name="TextBox 26">
            <a:extLst>
              <a:ext uri="{FF2B5EF4-FFF2-40B4-BE49-F238E27FC236}">
                <a16:creationId xmlns:a16="http://schemas.microsoft.com/office/drawing/2014/main" id="{8B665383-B6E3-4522-A8AC-E9A1DC762A78}"/>
              </a:ext>
            </a:extLst>
          </p:cNvPr>
          <p:cNvSpPr txBox="1"/>
          <p:nvPr/>
        </p:nvSpPr>
        <p:spPr>
          <a:xfrm>
            <a:off x="475204" y="4364059"/>
            <a:ext cx="10310906" cy="1631216"/>
          </a:xfrm>
          <a:prstGeom prst="rect">
            <a:avLst/>
          </a:prstGeom>
          <a:noFill/>
        </p:spPr>
        <p:txBody>
          <a:bodyPr wrap="square">
            <a:spAutoFit/>
          </a:bodyPr>
          <a:lstStyle/>
          <a:p>
            <a:r>
              <a:rPr lang="en-US" sz="2000" b="1" dirty="0"/>
              <a:t>Plan Phase</a:t>
            </a:r>
            <a:r>
              <a:rPr lang="en-US" sz="2000" dirty="0"/>
              <a:t>: </a:t>
            </a:r>
          </a:p>
          <a:p>
            <a:pPr marL="171450" indent="-171450">
              <a:buFont typeface="Arial" panose="020B0604020202020204" pitchFamily="34" charset="0"/>
              <a:buChar char="•"/>
            </a:pPr>
            <a:r>
              <a:rPr lang="en-US" sz="2000" dirty="0"/>
              <a:t>It all starts with SME or Product Owner setting the testing objectives in the plan phase </a:t>
            </a:r>
          </a:p>
          <a:p>
            <a:pPr marL="171450" indent="-171450">
              <a:buFont typeface="Arial" panose="020B0604020202020204" pitchFamily="34" charset="0"/>
              <a:buChar char="•"/>
            </a:pPr>
            <a:r>
              <a:rPr lang="en-US" sz="2000" dirty="0"/>
              <a:t>The objectives are often derived from functional or non-functional requirements </a:t>
            </a:r>
          </a:p>
          <a:p>
            <a:pPr marL="171450" indent="-171450">
              <a:buFont typeface="Arial" panose="020B0604020202020204" pitchFamily="34" charset="0"/>
              <a:buChar char="•"/>
            </a:pPr>
            <a:r>
              <a:rPr lang="en-US" sz="2000" dirty="0"/>
              <a:t>The Testing approach, testing schedule and the success criteria are also addressed in this stage</a:t>
            </a:r>
          </a:p>
        </p:txBody>
      </p:sp>
      <p:sp>
        <p:nvSpPr>
          <p:cNvPr id="31" name="TextBox 30">
            <a:extLst>
              <a:ext uri="{FF2B5EF4-FFF2-40B4-BE49-F238E27FC236}">
                <a16:creationId xmlns:a16="http://schemas.microsoft.com/office/drawing/2014/main" id="{A526F272-5602-48DE-AA74-B07851A02D07}"/>
              </a:ext>
            </a:extLst>
          </p:cNvPr>
          <p:cNvSpPr txBox="1"/>
          <p:nvPr/>
        </p:nvSpPr>
        <p:spPr>
          <a:xfrm>
            <a:off x="475204" y="4364059"/>
            <a:ext cx="10335913" cy="1015663"/>
          </a:xfrm>
          <a:prstGeom prst="rect">
            <a:avLst/>
          </a:prstGeom>
          <a:noFill/>
        </p:spPr>
        <p:txBody>
          <a:bodyPr wrap="square">
            <a:spAutoFit/>
          </a:bodyPr>
          <a:lstStyle/>
          <a:p>
            <a:r>
              <a:rPr lang="en-US" sz="2000" b="1" dirty="0"/>
              <a:t>Design Phase</a:t>
            </a:r>
            <a:r>
              <a:rPr lang="en-US" sz="2000" dirty="0"/>
              <a:t>:</a:t>
            </a:r>
          </a:p>
          <a:p>
            <a:pPr marL="171450" indent="-171450">
              <a:buFont typeface="Arial" panose="020B0604020202020204" pitchFamily="34" charset="0"/>
              <a:buChar char="•"/>
            </a:pPr>
            <a:r>
              <a:rPr lang="en-US" sz="2000" dirty="0"/>
              <a:t>Transform the objectives into a list of high-level, periodized test cases</a:t>
            </a:r>
          </a:p>
          <a:p>
            <a:pPr marL="171450" indent="-171450">
              <a:buFont typeface="Arial" panose="020B0604020202020204" pitchFamily="34" charset="0"/>
              <a:buChar char="•"/>
            </a:pPr>
            <a:r>
              <a:rPr lang="en-US" sz="2000" dirty="0"/>
              <a:t>Prepare Test data and identify test environment</a:t>
            </a:r>
          </a:p>
        </p:txBody>
      </p:sp>
      <p:sp>
        <p:nvSpPr>
          <p:cNvPr id="33" name="TextBox 32">
            <a:extLst>
              <a:ext uri="{FF2B5EF4-FFF2-40B4-BE49-F238E27FC236}">
                <a16:creationId xmlns:a16="http://schemas.microsoft.com/office/drawing/2014/main" id="{CDF63E6B-BA89-475A-A8A4-A930A21F670A}"/>
              </a:ext>
            </a:extLst>
          </p:cNvPr>
          <p:cNvSpPr txBox="1"/>
          <p:nvPr/>
        </p:nvSpPr>
        <p:spPr>
          <a:xfrm>
            <a:off x="475204" y="4386047"/>
            <a:ext cx="9546196" cy="1323439"/>
          </a:xfrm>
          <a:prstGeom prst="rect">
            <a:avLst/>
          </a:prstGeom>
          <a:noFill/>
        </p:spPr>
        <p:txBody>
          <a:bodyPr wrap="square">
            <a:spAutoFit/>
          </a:bodyPr>
          <a:lstStyle/>
          <a:p>
            <a:r>
              <a:rPr lang="en-US" sz="2000" b="1" dirty="0"/>
              <a:t>Implementation Phase</a:t>
            </a:r>
            <a:r>
              <a:rPr lang="en-US" sz="2000" dirty="0"/>
              <a:t>:</a:t>
            </a:r>
          </a:p>
          <a:p>
            <a:pPr marL="171450" indent="-171450">
              <a:buFont typeface="Arial" panose="020B0604020202020204" pitchFamily="34" charset="0"/>
              <a:buChar char="•"/>
            </a:pPr>
            <a:r>
              <a:rPr lang="en-US" sz="2000" dirty="0"/>
              <a:t>Create all the assets needed for execution, Manual or Automated Test Cases</a:t>
            </a:r>
          </a:p>
          <a:p>
            <a:pPr marL="171450" indent="-171450">
              <a:buFont typeface="Arial" panose="020B0604020202020204" pitchFamily="34" charset="0"/>
              <a:buChar char="•"/>
            </a:pPr>
            <a:r>
              <a:rPr lang="en-US" sz="2000" dirty="0"/>
              <a:t>Group test cases in test sets</a:t>
            </a:r>
          </a:p>
          <a:p>
            <a:pPr marL="171450" indent="-171450">
              <a:buFont typeface="Arial" panose="020B0604020202020204" pitchFamily="34" charset="0"/>
              <a:buChar char="•"/>
            </a:pPr>
            <a:r>
              <a:rPr lang="en-US" sz="2000" dirty="0"/>
              <a:t>Build the test environment</a:t>
            </a:r>
          </a:p>
        </p:txBody>
      </p:sp>
      <p:sp>
        <p:nvSpPr>
          <p:cNvPr id="35" name="TextBox 34">
            <a:extLst>
              <a:ext uri="{FF2B5EF4-FFF2-40B4-BE49-F238E27FC236}">
                <a16:creationId xmlns:a16="http://schemas.microsoft.com/office/drawing/2014/main" id="{4FD47019-505B-4C4A-B4E3-BECDADA30033}"/>
              </a:ext>
            </a:extLst>
          </p:cNvPr>
          <p:cNvSpPr txBox="1"/>
          <p:nvPr/>
        </p:nvSpPr>
        <p:spPr>
          <a:xfrm>
            <a:off x="475204" y="4365293"/>
            <a:ext cx="10070876" cy="1200329"/>
          </a:xfrm>
          <a:prstGeom prst="rect">
            <a:avLst/>
          </a:prstGeom>
          <a:noFill/>
        </p:spPr>
        <p:txBody>
          <a:bodyPr wrap="square">
            <a:spAutoFit/>
          </a:bodyPr>
          <a:lstStyle/>
          <a:p>
            <a:r>
              <a:rPr lang="en-US" b="1" dirty="0"/>
              <a:t>Execute Phase</a:t>
            </a:r>
            <a:r>
              <a:rPr lang="en-US" dirty="0"/>
              <a:t>:</a:t>
            </a:r>
          </a:p>
          <a:p>
            <a:pPr marL="171450" indent="-171450">
              <a:buFont typeface="Arial" panose="020B0604020202020204" pitchFamily="34" charset="0"/>
              <a:buChar char="•"/>
            </a:pPr>
            <a:r>
              <a:rPr lang="en-US" dirty="0"/>
              <a:t>Run test sets according to the test plan</a:t>
            </a:r>
          </a:p>
          <a:p>
            <a:pPr marL="171450" indent="-171450">
              <a:buFont typeface="Arial" panose="020B0604020202020204" pitchFamily="34" charset="0"/>
              <a:buChar char="•"/>
            </a:pPr>
            <a:r>
              <a:rPr lang="en-US" dirty="0"/>
              <a:t>We can follow a defined schedule or test continuously with every code change</a:t>
            </a:r>
          </a:p>
          <a:p>
            <a:pPr marL="171450" indent="-171450">
              <a:buFont typeface="Arial" panose="020B0604020202020204" pitchFamily="34" charset="0"/>
              <a:buChar char="•"/>
            </a:pPr>
            <a:r>
              <a:rPr lang="en-US" dirty="0"/>
              <a:t>We can trigger testing manually or automatically.</a:t>
            </a:r>
          </a:p>
        </p:txBody>
      </p:sp>
      <p:sp>
        <p:nvSpPr>
          <p:cNvPr id="37" name="TextBox 36">
            <a:extLst>
              <a:ext uri="{FF2B5EF4-FFF2-40B4-BE49-F238E27FC236}">
                <a16:creationId xmlns:a16="http://schemas.microsoft.com/office/drawing/2014/main" id="{5C77657E-B380-4FB3-A820-58D33F83F47F}"/>
              </a:ext>
            </a:extLst>
          </p:cNvPr>
          <p:cNvSpPr txBox="1"/>
          <p:nvPr/>
        </p:nvSpPr>
        <p:spPr>
          <a:xfrm>
            <a:off x="475205" y="4364059"/>
            <a:ext cx="10070875" cy="1631216"/>
          </a:xfrm>
          <a:prstGeom prst="rect">
            <a:avLst/>
          </a:prstGeom>
          <a:noFill/>
        </p:spPr>
        <p:txBody>
          <a:bodyPr wrap="square">
            <a:spAutoFit/>
          </a:bodyPr>
          <a:lstStyle/>
          <a:p>
            <a:r>
              <a:rPr lang="en-US" sz="2000" b="1" dirty="0"/>
              <a:t>Analyze Phase</a:t>
            </a:r>
            <a:r>
              <a:rPr lang="en-US" sz="2000" dirty="0"/>
              <a:t>:</a:t>
            </a:r>
          </a:p>
          <a:p>
            <a:pPr marL="171450" indent="-171450">
              <a:buFont typeface="Arial" panose="020B0604020202020204" pitchFamily="34" charset="0"/>
              <a:buChar char="•"/>
            </a:pPr>
            <a:r>
              <a:rPr lang="en-US" sz="2000" dirty="0"/>
              <a:t>The last stage should close the loop. Remember the goal of testing to provide data on the quality of software and identity risk related to software release.</a:t>
            </a:r>
          </a:p>
          <a:p>
            <a:pPr marL="171450" indent="-171450">
              <a:buFont typeface="Arial" panose="020B0604020202020204" pitchFamily="34" charset="0"/>
              <a:buChar char="•"/>
            </a:pPr>
            <a:r>
              <a:rPr lang="en-US" sz="2000" dirty="0"/>
              <a:t>Thorough analysis and different layers of reporting will offer the means to the stakeholders to make informed decision about the release go live or postpone.</a:t>
            </a:r>
          </a:p>
        </p:txBody>
      </p:sp>
    </p:spTree>
    <p:extLst>
      <p:ext uri="{BB962C8B-B14F-4D97-AF65-F5344CB8AC3E}">
        <p14:creationId xmlns:p14="http://schemas.microsoft.com/office/powerpoint/2010/main" val="17930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6"/>
                                        </p:tgtEl>
                                      </p:cBhvr>
                                    </p:animEffect>
                                    <p:animScale>
                                      <p:cBhvr>
                                        <p:cTn id="22" dur="250" autoRev="1" fill="hold"/>
                                        <p:tgtEl>
                                          <p:spTgt spid="16"/>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23"/>
                                        </p:tgtEl>
                                      </p:cBhvr>
                                    </p:animEffect>
                                    <p:animScale>
                                      <p:cBhvr>
                                        <p:cTn id="37" dur="250" autoRev="1" fill="hold"/>
                                        <p:tgtEl>
                                          <p:spTgt spid="23"/>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24"/>
                                        </p:tgtEl>
                                      </p:cBhvr>
                                    </p:animEffect>
                                    <p:animScale>
                                      <p:cBhvr>
                                        <p:cTn id="52" dur="250" autoRev="1" fill="hold"/>
                                        <p:tgtEl>
                                          <p:spTgt spid="24"/>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nodeType="clickEffect">
                                  <p:stCondLst>
                                    <p:cond delay="0"/>
                                  </p:stCondLst>
                                  <p:childTnLst>
                                    <p:animEffect transition="out" filter="fade">
                                      <p:cBhvr>
                                        <p:cTn id="66" dur="500" tmFilter="0, 0; .2, .5; .8, .5; 1, 0"/>
                                        <p:tgtEl>
                                          <p:spTgt spid="25"/>
                                        </p:tgtEl>
                                      </p:cBhvr>
                                    </p:animEffect>
                                    <p:animScale>
                                      <p:cBhvr>
                                        <p:cTn id="67" dur="250" autoRev="1" fill="hold"/>
                                        <p:tgtEl>
                                          <p:spTgt spid="25"/>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500" fill="hold"/>
                                        <p:tgtEl>
                                          <p:spTgt spid="37"/>
                                        </p:tgtEl>
                                        <p:attrNameLst>
                                          <p:attrName>ppt_x</p:attrName>
                                        </p:attrNameLst>
                                      </p:cBhvr>
                                      <p:tavLst>
                                        <p:tav tm="0">
                                          <p:val>
                                            <p:strVal val="#ppt_x"/>
                                          </p:val>
                                        </p:tav>
                                        <p:tav tm="100000">
                                          <p:val>
                                            <p:strVal val="#ppt_x"/>
                                          </p:val>
                                        </p:tav>
                                      </p:tavLst>
                                    </p:anim>
                                    <p:anim calcmode="lin" valueType="num">
                                      <p:cBhvr additive="base">
                                        <p:cTn id="7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31" grpId="0"/>
      <p:bldP spid="31" grpId="1"/>
      <p:bldP spid="33" grpId="0"/>
      <p:bldP spid="33" grpId="1"/>
      <p:bldP spid="35" grpId="0"/>
      <p:bldP spid="35" grpId="1"/>
      <p:bldP spid="37" grpId="0"/>
      <p:bldP spid="3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072327-91F4-453F-BE2F-64BECFF48008}"/>
              </a:ext>
            </a:extLst>
          </p:cNvPr>
          <p:cNvSpPr>
            <a:spLocks noGrp="1"/>
          </p:cNvSpPr>
          <p:nvPr>
            <p:ph type="title"/>
          </p:nvPr>
        </p:nvSpPr>
        <p:spPr/>
        <p:txBody>
          <a:bodyPr/>
          <a:lstStyle/>
          <a:p>
            <a:r>
              <a:rPr lang="en-US" dirty="0"/>
              <a:t>What are typical test levels?</a:t>
            </a:r>
          </a:p>
        </p:txBody>
      </p:sp>
      <p:pic>
        <p:nvPicPr>
          <p:cNvPr id="56" name="Picture 55">
            <a:extLst>
              <a:ext uri="{FF2B5EF4-FFF2-40B4-BE49-F238E27FC236}">
                <a16:creationId xmlns:a16="http://schemas.microsoft.com/office/drawing/2014/main" id="{32E80F64-3658-4021-8BBA-F46D41C2E109}"/>
              </a:ext>
            </a:extLst>
          </p:cNvPr>
          <p:cNvPicPr>
            <a:picLocks noChangeAspect="1"/>
          </p:cNvPicPr>
          <p:nvPr/>
        </p:nvPicPr>
        <p:blipFill>
          <a:blip r:embed="rId3"/>
          <a:stretch>
            <a:fillRect/>
          </a:stretch>
        </p:blipFill>
        <p:spPr>
          <a:xfrm>
            <a:off x="511630" y="1197428"/>
            <a:ext cx="9959696" cy="5104969"/>
          </a:xfrm>
          <a:prstGeom prst="rect">
            <a:avLst/>
          </a:prstGeom>
        </p:spPr>
      </p:pic>
    </p:spTree>
    <p:extLst>
      <p:ext uri="{BB962C8B-B14F-4D97-AF65-F5344CB8AC3E}">
        <p14:creationId xmlns:p14="http://schemas.microsoft.com/office/powerpoint/2010/main" val="312449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9422C0-5A7A-465B-8254-68293939BB91}"/>
              </a:ext>
            </a:extLst>
          </p:cNvPr>
          <p:cNvPicPr>
            <a:picLocks noGrp="1" noChangeAspect="1"/>
          </p:cNvPicPr>
          <p:nvPr>
            <p:ph idx="1"/>
          </p:nvPr>
        </p:nvPicPr>
        <p:blipFill>
          <a:blip r:embed="rId3"/>
          <a:stretch>
            <a:fillRect/>
          </a:stretch>
        </p:blipFill>
        <p:spPr>
          <a:xfrm>
            <a:off x="1861468" y="1015154"/>
            <a:ext cx="5911643" cy="1844230"/>
          </a:xfrm>
        </p:spPr>
      </p:pic>
      <p:sp>
        <p:nvSpPr>
          <p:cNvPr id="3" name="Title 2">
            <a:extLst>
              <a:ext uri="{FF2B5EF4-FFF2-40B4-BE49-F238E27FC236}">
                <a16:creationId xmlns:a16="http://schemas.microsoft.com/office/drawing/2014/main" id="{EBAA1248-1DD9-4029-9EAD-B85C5F74BA35}"/>
              </a:ext>
            </a:extLst>
          </p:cNvPr>
          <p:cNvSpPr>
            <a:spLocks noGrp="1"/>
          </p:cNvSpPr>
          <p:nvPr>
            <p:ph type="title"/>
          </p:nvPr>
        </p:nvSpPr>
        <p:spPr/>
        <p:txBody>
          <a:bodyPr/>
          <a:lstStyle/>
          <a:p>
            <a:r>
              <a:rPr lang="en-US" dirty="0"/>
              <a:t>What are the typical test types?</a:t>
            </a:r>
          </a:p>
        </p:txBody>
      </p:sp>
      <p:pic>
        <p:nvPicPr>
          <p:cNvPr id="7" name="Picture 6">
            <a:extLst>
              <a:ext uri="{FF2B5EF4-FFF2-40B4-BE49-F238E27FC236}">
                <a16:creationId xmlns:a16="http://schemas.microsoft.com/office/drawing/2014/main" id="{5E339905-17BA-485B-BF80-BE0CCF696D4D}"/>
              </a:ext>
            </a:extLst>
          </p:cNvPr>
          <p:cNvPicPr>
            <a:picLocks noChangeAspect="1"/>
          </p:cNvPicPr>
          <p:nvPr/>
        </p:nvPicPr>
        <p:blipFill>
          <a:blip r:embed="rId4"/>
          <a:stretch>
            <a:fillRect/>
          </a:stretch>
        </p:blipFill>
        <p:spPr>
          <a:xfrm>
            <a:off x="2066803" y="2870792"/>
            <a:ext cx="5379460" cy="1651426"/>
          </a:xfrm>
          <a:prstGeom prst="rect">
            <a:avLst/>
          </a:prstGeom>
        </p:spPr>
      </p:pic>
      <p:pic>
        <p:nvPicPr>
          <p:cNvPr id="9" name="Picture 8">
            <a:extLst>
              <a:ext uri="{FF2B5EF4-FFF2-40B4-BE49-F238E27FC236}">
                <a16:creationId xmlns:a16="http://schemas.microsoft.com/office/drawing/2014/main" id="{43633556-D2BF-4912-82FF-56CB7A7ED583}"/>
              </a:ext>
            </a:extLst>
          </p:cNvPr>
          <p:cNvPicPr>
            <a:picLocks noChangeAspect="1"/>
          </p:cNvPicPr>
          <p:nvPr/>
        </p:nvPicPr>
        <p:blipFill>
          <a:blip r:embed="rId5"/>
          <a:stretch>
            <a:fillRect/>
          </a:stretch>
        </p:blipFill>
        <p:spPr>
          <a:xfrm>
            <a:off x="2272137" y="4503564"/>
            <a:ext cx="5174126" cy="1754547"/>
          </a:xfrm>
          <a:prstGeom prst="rect">
            <a:avLst/>
          </a:prstGeom>
        </p:spPr>
      </p:pic>
    </p:spTree>
    <p:extLst>
      <p:ext uri="{BB962C8B-B14F-4D97-AF65-F5344CB8AC3E}">
        <p14:creationId xmlns:p14="http://schemas.microsoft.com/office/powerpoint/2010/main" val="216661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5DD1FC-FAE4-412A-8E3E-ECC8DE8B43D7}"/>
              </a:ext>
            </a:extLst>
          </p:cNvPr>
          <p:cNvPicPr>
            <a:picLocks noGrp="1" noChangeAspect="1"/>
          </p:cNvPicPr>
          <p:nvPr>
            <p:ph idx="1"/>
          </p:nvPr>
        </p:nvPicPr>
        <p:blipFill>
          <a:blip r:embed="rId3"/>
          <a:stretch>
            <a:fillRect/>
          </a:stretch>
        </p:blipFill>
        <p:spPr>
          <a:xfrm>
            <a:off x="644187" y="1296046"/>
            <a:ext cx="6147166" cy="2762491"/>
          </a:xfrm>
        </p:spPr>
      </p:pic>
      <p:sp>
        <p:nvSpPr>
          <p:cNvPr id="3" name="Title 2">
            <a:extLst>
              <a:ext uri="{FF2B5EF4-FFF2-40B4-BE49-F238E27FC236}">
                <a16:creationId xmlns:a16="http://schemas.microsoft.com/office/drawing/2014/main" id="{9D1265CF-D01A-493F-B7F4-0363E018A591}"/>
              </a:ext>
            </a:extLst>
          </p:cNvPr>
          <p:cNvSpPr>
            <a:spLocks noGrp="1"/>
          </p:cNvSpPr>
          <p:nvPr>
            <p:ph type="title"/>
          </p:nvPr>
        </p:nvSpPr>
        <p:spPr/>
        <p:txBody>
          <a:bodyPr/>
          <a:lstStyle/>
          <a:p>
            <a:r>
              <a:rPr lang="en-US" dirty="0"/>
              <a:t>Manual Testing</a:t>
            </a:r>
          </a:p>
        </p:txBody>
      </p:sp>
      <p:sp>
        <p:nvSpPr>
          <p:cNvPr id="6" name="Title 2">
            <a:extLst>
              <a:ext uri="{FF2B5EF4-FFF2-40B4-BE49-F238E27FC236}">
                <a16:creationId xmlns:a16="http://schemas.microsoft.com/office/drawing/2014/main" id="{1FCA3B4E-72D5-4DBE-8185-EE6823C2FC81}"/>
              </a:ext>
            </a:extLst>
          </p:cNvPr>
          <p:cNvSpPr txBox="1">
            <a:spLocks/>
          </p:cNvSpPr>
          <p:nvPr/>
        </p:nvSpPr>
        <p:spPr>
          <a:xfrm>
            <a:off x="8665031" y="3931927"/>
            <a:ext cx="3156855" cy="682625"/>
          </a:xfrm>
          <a:prstGeom prst="rect">
            <a:avLst/>
          </a:prstGeom>
        </p:spPr>
        <p:txBody>
          <a:bodyPr vert="horz" lIns="0" tIns="0" rIns="0" bIns="0" rtlCol="0" anchor="t">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dirty="0"/>
              <a:t>Automated Testing</a:t>
            </a:r>
          </a:p>
        </p:txBody>
      </p:sp>
      <p:pic>
        <p:nvPicPr>
          <p:cNvPr id="7" name="Content Placeholder 4">
            <a:extLst>
              <a:ext uri="{FF2B5EF4-FFF2-40B4-BE49-F238E27FC236}">
                <a16:creationId xmlns:a16="http://schemas.microsoft.com/office/drawing/2014/main" id="{1F893352-3160-48F3-AB49-227AA07EA9C5}"/>
              </a:ext>
            </a:extLst>
          </p:cNvPr>
          <p:cNvPicPr>
            <a:picLocks noChangeAspect="1"/>
          </p:cNvPicPr>
          <p:nvPr/>
        </p:nvPicPr>
        <p:blipFill>
          <a:blip r:embed="rId4"/>
          <a:stretch>
            <a:fillRect/>
          </a:stretch>
        </p:blipFill>
        <p:spPr>
          <a:xfrm>
            <a:off x="4179931" y="4799396"/>
            <a:ext cx="5428303" cy="1971972"/>
          </a:xfrm>
          <a:prstGeom prst="rect">
            <a:avLst/>
          </a:prstGeom>
        </p:spPr>
      </p:pic>
    </p:spTree>
    <p:extLst>
      <p:ext uri="{BB962C8B-B14F-4D97-AF65-F5344CB8AC3E}">
        <p14:creationId xmlns:p14="http://schemas.microsoft.com/office/powerpoint/2010/main" val="40341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 name="Title 2"/>
          <p:cNvSpPr txBox="1">
            <a:spLocks noGrp="1"/>
          </p:cNvSpPr>
          <p:nvPr>
            <p:ph type="title"/>
          </p:nvPr>
        </p:nvSpPr>
        <p:spPr>
          <a:xfrm>
            <a:off x="381003" y="358524"/>
            <a:ext cx="6608941" cy="689849"/>
          </a:xfrm>
          <a:prstGeom prst="rect">
            <a:avLst/>
          </a:prstGeom>
        </p:spPr>
        <p:txBody>
          <a:bodyPr/>
          <a:lstStyle>
            <a:lvl1pPr defTabSz="420623">
              <a:tabLst>
                <a:tab pos="2044700" algn="l"/>
              </a:tabLst>
              <a:defRPr sz="2576" spc="-92">
                <a:solidFill>
                  <a:srgbClr val="58595B"/>
                </a:solidFill>
              </a:defRPr>
            </a:lvl1pPr>
          </a:lstStyle>
          <a:p>
            <a:r>
              <a:rPr lang="en-US" sz="2549" spc="-50">
                <a:solidFill>
                  <a:schemeClr val="tx1"/>
                </a:solidFill>
                <a:latin typeface="Arial"/>
              </a:rPr>
              <a:t>Millions of manual processes result in lost productivity and lower job satisfaction</a:t>
            </a:r>
          </a:p>
        </p:txBody>
      </p:sp>
      <p:sp>
        <p:nvSpPr>
          <p:cNvPr id="97" name="TextBox 96">
            <a:extLst>
              <a:ext uri="{FF2B5EF4-FFF2-40B4-BE49-F238E27FC236}">
                <a16:creationId xmlns:a16="http://schemas.microsoft.com/office/drawing/2014/main" id="{2E24FA15-41A8-B14D-A51A-630AB74B8F50}"/>
              </a:ext>
            </a:extLst>
          </p:cNvPr>
          <p:cNvSpPr txBox="1"/>
          <p:nvPr/>
        </p:nvSpPr>
        <p:spPr>
          <a:xfrm>
            <a:off x="380900" y="6363767"/>
            <a:ext cx="10830154" cy="230772"/>
          </a:xfrm>
          <a:prstGeom prst="rect">
            <a:avLst/>
          </a:prstGeom>
          <a:noFill/>
        </p:spPr>
        <p:txBody>
          <a:bodyPr wrap="square" lIns="0" tIns="0" rIns="0" bIns="0" anchor="b" anchorCtr="0">
            <a:noAutofit/>
          </a:bodyPr>
          <a:lstStyle/>
          <a:p>
            <a:pPr defTabSz="456926">
              <a:tabLst>
                <a:tab pos="3032803" algn="l"/>
              </a:tabLst>
              <a:defRPr/>
            </a:pPr>
            <a:r>
              <a:rPr lang="en-PH" sz="900" dirty="0">
                <a:solidFill>
                  <a:srgbClr val="58595B"/>
                </a:solidFill>
                <a:latin typeface="Arial"/>
                <a:cs typeface="Arial"/>
              </a:rPr>
              <a:t>Notes:</a:t>
            </a:r>
          </a:p>
          <a:p>
            <a:pPr defTabSz="456926">
              <a:buSzPct val="100000"/>
              <a:tabLst>
                <a:tab pos="3032803" algn="l"/>
              </a:tabLst>
              <a:defRPr/>
            </a:pPr>
            <a:r>
              <a:rPr lang="en-PH" sz="900" dirty="0">
                <a:solidFill>
                  <a:srgbClr val="58595B"/>
                </a:solidFill>
                <a:latin typeface="Arial"/>
                <a:cs typeface="Arial"/>
              </a:rPr>
              <a:t>1. Federal Reserve Bank of St. Louis; in the United States, non-farm real output per hour grew 31% during the decade ended December31, 2009, but only 13% in the subsequent decade ended December 31, 2019; represent decline in productivity growth relative to the prior decade; 2. Forrester 2019: New Technologies Create The Need To Design For New Categories Of Information Workers; September 2019; Estimated based on 1.25Bn knowledge workers globally; 3. WSJ, Employees Are Accessing More and More Business Apps; February 2019</a:t>
            </a:r>
          </a:p>
        </p:txBody>
      </p:sp>
      <p:grpSp>
        <p:nvGrpSpPr>
          <p:cNvPr id="5" name="Group 4">
            <a:extLst>
              <a:ext uri="{FF2B5EF4-FFF2-40B4-BE49-F238E27FC236}">
                <a16:creationId xmlns:a16="http://schemas.microsoft.com/office/drawing/2014/main" id="{D1A437EB-9B4A-1747-A3CD-B883988CD982}"/>
              </a:ext>
            </a:extLst>
          </p:cNvPr>
          <p:cNvGrpSpPr/>
          <p:nvPr/>
        </p:nvGrpSpPr>
        <p:grpSpPr>
          <a:xfrm>
            <a:off x="1540797" y="2454509"/>
            <a:ext cx="2638113" cy="2638113"/>
            <a:chOff x="1386968" y="2251143"/>
            <a:chExt cx="2638800" cy="2638800"/>
          </a:xfrm>
        </p:grpSpPr>
        <p:sp>
          <p:nvSpPr>
            <p:cNvPr id="2" name="Oval 1">
              <a:extLst>
                <a:ext uri="{FF2B5EF4-FFF2-40B4-BE49-F238E27FC236}">
                  <a16:creationId xmlns:a16="http://schemas.microsoft.com/office/drawing/2014/main" id="{AE843938-4507-3C47-A56F-2044A3DB42DA}"/>
                </a:ext>
              </a:extLst>
            </p:cNvPr>
            <p:cNvSpPr>
              <a:spLocks noChangeAspect="1"/>
            </p:cNvSpPr>
            <p:nvPr/>
          </p:nvSpPr>
          <p:spPr>
            <a:xfrm>
              <a:off x="1386968" y="2251143"/>
              <a:ext cx="2638800" cy="2638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3599" b="1" dirty="0">
                  <a:solidFill>
                    <a:srgbClr val="F7FBFF"/>
                  </a:solidFill>
                </a:rPr>
                <a:t>50%+ </a:t>
              </a:r>
              <a:br>
                <a:rPr lang="en-PH" sz="1600" dirty="0">
                  <a:solidFill>
                    <a:srgbClr val="F7FBFF"/>
                  </a:solidFill>
                </a:rPr>
              </a:br>
              <a:r>
                <a:rPr lang="en-PH" sz="1600" dirty="0">
                  <a:solidFill>
                    <a:srgbClr val="F7FBFF"/>
                  </a:solidFill>
                </a:rPr>
                <a:t>decline in productivity growth</a:t>
              </a:r>
            </a:p>
          </p:txBody>
        </p:sp>
        <p:sp>
          <p:nvSpPr>
            <p:cNvPr id="106" name="TextBox 105">
              <a:extLst>
                <a:ext uri="{FF2B5EF4-FFF2-40B4-BE49-F238E27FC236}">
                  <a16:creationId xmlns:a16="http://schemas.microsoft.com/office/drawing/2014/main" id="{4FFCAE5E-5403-A247-B217-A664A6A53FDB}"/>
                </a:ext>
              </a:extLst>
            </p:cNvPr>
            <p:cNvSpPr txBox="1"/>
            <p:nvPr/>
          </p:nvSpPr>
          <p:spPr>
            <a:xfrm>
              <a:off x="3266855" y="3025917"/>
              <a:ext cx="157094" cy="153888"/>
            </a:xfrm>
            <a:prstGeom prst="rect">
              <a:avLst/>
            </a:prstGeom>
            <a:noFill/>
          </p:spPr>
          <p:txBody>
            <a:bodyPr wrap="none" lIns="0" tIns="0" rIns="0" bIns="0" rtlCol="0">
              <a:spAutoFit/>
            </a:bodyPr>
            <a:lstStyle/>
            <a:p>
              <a:r>
                <a:rPr lang="en-US" sz="1000" dirty="0">
                  <a:solidFill>
                    <a:schemeClr val="bg1"/>
                  </a:solidFill>
                  <a:latin typeface="Arial"/>
                  <a:cs typeface="Arial"/>
                </a:rPr>
                <a:t>(1)</a:t>
              </a:r>
            </a:p>
          </p:txBody>
        </p:sp>
      </p:grpSp>
      <p:grpSp>
        <p:nvGrpSpPr>
          <p:cNvPr id="28" name="Group 27">
            <a:extLst>
              <a:ext uri="{FF2B5EF4-FFF2-40B4-BE49-F238E27FC236}">
                <a16:creationId xmlns:a16="http://schemas.microsoft.com/office/drawing/2014/main" id="{24C68EF3-03E7-5E4D-8B1D-1A3BC0EFBA2B}"/>
              </a:ext>
            </a:extLst>
          </p:cNvPr>
          <p:cNvGrpSpPr/>
          <p:nvPr/>
        </p:nvGrpSpPr>
        <p:grpSpPr>
          <a:xfrm>
            <a:off x="4775356" y="2454509"/>
            <a:ext cx="2638113" cy="2638113"/>
            <a:chOff x="4776600" y="2454255"/>
            <a:chExt cx="2638800" cy="2638800"/>
          </a:xfrm>
        </p:grpSpPr>
        <p:sp>
          <p:nvSpPr>
            <p:cNvPr id="104" name="Oval 103">
              <a:extLst>
                <a:ext uri="{FF2B5EF4-FFF2-40B4-BE49-F238E27FC236}">
                  <a16:creationId xmlns:a16="http://schemas.microsoft.com/office/drawing/2014/main" id="{AB26BA44-C2BF-4F4B-A889-D36700FC4C27}"/>
                </a:ext>
              </a:extLst>
            </p:cNvPr>
            <p:cNvSpPr>
              <a:spLocks noChangeAspect="1"/>
            </p:cNvSpPr>
            <p:nvPr/>
          </p:nvSpPr>
          <p:spPr>
            <a:xfrm>
              <a:off x="4776600" y="2454255"/>
              <a:ext cx="2638800" cy="2638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defRPr sz="2800" b="1">
                  <a:solidFill>
                    <a:srgbClr val="F7FBFF"/>
                  </a:solidFill>
                </a:defRPr>
              </a:pPr>
              <a:r>
                <a:rPr lang="en-PH" sz="3599" b="1" dirty="0">
                  <a:solidFill>
                    <a:srgbClr val="F7FBFF"/>
                  </a:solidFill>
                </a:rPr>
                <a:t>Billions </a:t>
              </a:r>
            </a:p>
            <a:p>
              <a:pPr algn="ctr">
                <a:defRPr sz="2000">
                  <a:solidFill>
                    <a:srgbClr val="F7FBFF"/>
                  </a:solidFill>
                </a:defRPr>
              </a:pPr>
              <a:r>
                <a:rPr lang="en-PH" sz="1600" dirty="0"/>
                <a:t>of hours spent daily on manual tasks</a:t>
              </a:r>
            </a:p>
          </p:txBody>
        </p:sp>
        <p:sp>
          <p:nvSpPr>
            <p:cNvPr id="107" name="TextBox 106">
              <a:extLst>
                <a:ext uri="{FF2B5EF4-FFF2-40B4-BE49-F238E27FC236}">
                  <a16:creationId xmlns:a16="http://schemas.microsoft.com/office/drawing/2014/main" id="{D96758DD-F4A5-C54A-B2E3-C1A5D6AA251E}"/>
                </a:ext>
              </a:extLst>
            </p:cNvPr>
            <p:cNvSpPr txBox="1"/>
            <p:nvPr/>
          </p:nvSpPr>
          <p:spPr>
            <a:xfrm>
              <a:off x="6876996" y="3229029"/>
              <a:ext cx="157094" cy="153888"/>
            </a:xfrm>
            <a:prstGeom prst="rect">
              <a:avLst/>
            </a:prstGeom>
            <a:noFill/>
          </p:spPr>
          <p:txBody>
            <a:bodyPr wrap="none" lIns="0" tIns="0" rIns="0" bIns="0" rtlCol="0">
              <a:spAutoFit/>
            </a:bodyPr>
            <a:lstStyle/>
            <a:p>
              <a:r>
                <a:rPr lang="en-US" sz="1000" dirty="0">
                  <a:solidFill>
                    <a:schemeClr val="bg1"/>
                  </a:solidFill>
                  <a:latin typeface="Arial"/>
                  <a:cs typeface="Arial"/>
                </a:rPr>
                <a:t>(2)</a:t>
              </a:r>
            </a:p>
          </p:txBody>
        </p:sp>
      </p:grpSp>
      <p:grpSp>
        <p:nvGrpSpPr>
          <p:cNvPr id="27" name="Group 26">
            <a:extLst>
              <a:ext uri="{FF2B5EF4-FFF2-40B4-BE49-F238E27FC236}">
                <a16:creationId xmlns:a16="http://schemas.microsoft.com/office/drawing/2014/main" id="{6C3814C1-0F76-E84E-8D20-AB9E19BD27CC}"/>
              </a:ext>
            </a:extLst>
          </p:cNvPr>
          <p:cNvGrpSpPr/>
          <p:nvPr/>
        </p:nvGrpSpPr>
        <p:grpSpPr>
          <a:xfrm>
            <a:off x="8009914" y="2454509"/>
            <a:ext cx="2638113" cy="2638113"/>
            <a:chOff x="8012001" y="2454255"/>
            <a:chExt cx="2638800" cy="2638800"/>
          </a:xfrm>
        </p:grpSpPr>
        <p:sp>
          <p:nvSpPr>
            <p:cNvPr id="105" name="Oval 104">
              <a:extLst>
                <a:ext uri="{FF2B5EF4-FFF2-40B4-BE49-F238E27FC236}">
                  <a16:creationId xmlns:a16="http://schemas.microsoft.com/office/drawing/2014/main" id="{DAE11737-1901-9442-9D79-30AF4FE1CDC5}"/>
                </a:ext>
              </a:extLst>
            </p:cNvPr>
            <p:cNvSpPr>
              <a:spLocks noChangeAspect="1"/>
            </p:cNvSpPr>
            <p:nvPr/>
          </p:nvSpPr>
          <p:spPr>
            <a:xfrm>
              <a:off x="8012001" y="2454255"/>
              <a:ext cx="2638800" cy="26388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defRPr sz="3500" b="1">
                  <a:solidFill>
                    <a:srgbClr val="F7FBFF"/>
                  </a:solidFill>
                </a:defRPr>
              </a:pPr>
              <a:r>
                <a:rPr lang="en-PH" sz="3599" b="1" dirty="0">
                  <a:solidFill>
                    <a:srgbClr val="F7FBFF"/>
                  </a:solidFill>
                </a:rPr>
                <a:t>~70%</a:t>
              </a:r>
            </a:p>
            <a:p>
              <a:pPr algn="ctr">
                <a:defRPr sz="2000">
                  <a:solidFill>
                    <a:srgbClr val="F7FBFF"/>
                  </a:solidFill>
                </a:defRPr>
              </a:pPr>
              <a:r>
                <a:rPr lang="en-PH" sz="1600" dirty="0"/>
                <a:t>Increase in apps / company over last </a:t>
              </a:r>
              <a:br>
                <a:rPr lang="en-PH" sz="1600" dirty="0"/>
              </a:br>
              <a:r>
                <a:rPr lang="en-PH" sz="1600" dirty="0"/>
                <a:t>4 years</a:t>
              </a:r>
            </a:p>
          </p:txBody>
        </p:sp>
        <p:sp>
          <p:nvSpPr>
            <p:cNvPr id="108" name="TextBox 107">
              <a:extLst>
                <a:ext uri="{FF2B5EF4-FFF2-40B4-BE49-F238E27FC236}">
                  <a16:creationId xmlns:a16="http://schemas.microsoft.com/office/drawing/2014/main" id="{8BD4EE4A-907B-1841-985C-B1F031444026}"/>
                </a:ext>
              </a:extLst>
            </p:cNvPr>
            <p:cNvSpPr txBox="1"/>
            <p:nvPr/>
          </p:nvSpPr>
          <p:spPr>
            <a:xfrm>
              <a:off x="9974925" y="3229029"/>
              <a:ext cx="157094" cy="153888"/>
            </a:xfrm>
            <a:prstGeom prst="rect">
              <a:avLst/>
            </a:prstGeom>
            <a:noFill/>
          </p:spPr>
          <p:txBody>
            <a:bodyPr wrap="none" lIns="0" tIns="0" rIns="0" bIns="0" rtlCol="0">
              <a:spAutoFit/>
            </a:bodyPr>
            <a:lstStyle/>
            <a:p>
              <a:r>
                <a:rPr lang="en-US" sz="1000" dirty="0">
                  <a:solidFill>
                    <a:schemeClr val="bg1"/>
                  </a:solidFill>
                  <a:latin typeface="Arial"/>
                  <a:cs typeface="Arial"/>
                </a:rPr>
                <a:t>(3)</a:t>
              </a:r>
            </a:p>
          </p:txBody>
        </p:sp>
      </p:grpSp>
      <p:sp>
        <p:nvSpPr>
          <p:cNvPr id="113" name="TextBox 22">
            <a:extLst>
              <a:ext uri="{FF2B5EF4-FFF2-40B4-BE49-F238E27FC236}">
                <a16:creationId xmlns:a16="http://schemas.microsoft.com/office/drawing/2014/main" id="{99C77A82-DC7E-4245-A6A7-504288EF0E67}"/>
              </a:ext>
            </a:extLst>
          </p:cNvPr>
          <p:cNvSpPr txBox="1"/>
          <p:nvPr/>
        </p:nvSpPr>
        <p:spPr>
          <a:xfrm>
            <a:off x="7420021" y="3930523"/>
            <a:ext cx="641034" cy="276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Compliance </a:t>
            </a:r>
            <a:br>
              <a:rPr lang="en-US" sz="900" dirty="0">
                <a:solidFill>
                  <a:schemeClr val="bg1">
                    <a:lumMod val="75000"/>
                  </a:schemeClr>
                </a:solidFill>
              </a:rPr>
            </a:br>
            <a:r>
              <a:rPr sz="900" dirty="0">
                <a:solidFill>
                  <a:schemeClr val="bg1">
                    <a:lumMod val="75000"/>
                  </a:schemeClr>
                </a:solidFill>
              </a:rPr>
              <a:t>reporting</a:t>
            </a:r>
          </a:p>
        </p:txBody>
      </p:sp>
      <p:sp>
        <p:nvSpPr>
          <p:cNvPr id="114" name="TextBox 84">
            <a:extLst>
              <a:ext uri="{FF2B5EF4-FFF2-40B4-BE49-F238E27FC236}">
                <a16:creationId xmlns:a16="http://schemas.microsoft.com/office/drawing/2014/main" id="{A60BEA47-A8FB-4A49-8A0E-C75692A7D8DC}"/>
              </a:ext>
            </a:extLst>
          </p:cNvPr>
          <p:cNvSpPr txBox="1"/>
          <p:nvPr/>
        </p:nvSpPr>
        <p:spPr>
          <a:xfrm>
            <a:off x="4091108" y="2929598"/>
            <a:ext cx="76283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Legal research</a:t>
            </a:r>
          </a:p>
        </p:txBody>
      </p:sp>
      <p:sp>
        <p:nvSpPr>
          <p:cNvPr id="122" name="TextBox 122">
            <a:extLst>
              <a:ext uri="{FF2B5EF4-FFF2-40B4-BE49-F238E27FC236}">
                <a16:creationId xmlns:a16="http://schemas.microsoft.com/office/drawing/2014/main" id="{25972972-590B-0C49-8530-E1481CC49479}"/>
              </a:ext>
            </a:extLst>
          </p:cNvPr>
          <p:cNvSpPr txBox="1"/>
          <p:nvPr/>
        </p:nvSpPr>
        <p:spPr>
          <a:xfrm>
            <a:off x="4168032" y="3987182"/>
            <a:ext cx="608982" cy="276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GDPR </a:t>
            </a:r>
            <a:br>
              <a:rPr lang="en-US" sz="900" dirty="0">
                <a:solidFill>
                  <a:schemeClr val="bg1">
                    <a:lumMod val="75000"/>
                  </a:schemeClr>
                </a:solidFill>
              </a:rPr>
            </a:br>
            <a:r>
              <a:rPr sz="900" dirty="0">
                <a:solidFill>
                  <a:schemeClr val="bg1">
                    <a:lumMod val="75000"/>
                  </a:schemeClr>
                </a:solidFill>
              </a:rPr>
              <a:t>Compliance</a:t>
            </a:r>
          </a:p>
        </p:txBody>
      </p:sp>
      <p:sp>
        <p:nvSpPr>
          <p:cNvPr id="123" name="TextBox 135">
            <a:extLst>
              <a:ext uri="{FF2B5EF4-FFF2-40B4-BE49-F238E27FC236}">
                <a16:creationId xmlns:a16="http://schemas.microsoft.com/office/drawing/2014/main" id="{02CEAE78-425F-9242-B495-21B578B96E63}"/>
              </a:ext>
            </a:extLst>
          </p:cNvPr>
          <p:cNvSpPr txBox="1"/>
          <p:nvPr/>
        </p:nvSpPr>
        <p:spPr>
          <a:xfrm>
            <a:off x="4225725" y="3339694"/>
            <a:ext cx="493596" cy="276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Trade </a:t>
            </a:r>
            <a:br>
              <a:rPr lang="en-US" sz="900" dirty="0">
                <a:solidFill>
                  <a:schemeClr val="bg1">
                    <a:lumMod val="75000"/>
                  </a:schemeClr>
                </a:solidFill>
              </a:rPr>
            </a:br>
            <a:r>
              <a:rPr sz="900" dirty="0">
                <a:solidFill>
                  <a:schemeClr val="bg1">
                    <a:lumMod val="75000"/>
                  </a:schemeClr>
                </a:solidFill>
              </a:rPr>
              <a:t>execution</a:t>
            </a:r>
          </a:p>
        </p:txBody>
      </p:sp>
      <p:sp>
        <p:nvSpPr>
          <p:cNvPr id="126" name="TextBox 3">
            <a:extLst>
              <a:ext uri="{FF2B5EF4-FFF2-40B4-BE49-F238E27FC236}">
                <a16:creationId xmlns:a16="http://schemas.microsoft.com/office/drawing/2014/main" id="{81722C44-3E7C-864C-B91C-5A2D6B27F207}"/>
              </a:ext>
            </a:extLst>
          </p:cNvPr>
          <p:cNvSpPr txBox="1"/>
          <p:nvPr/>
        </p:nvSpPr>
        <p:spPr>
          <a:xfrm>
            <a:off x="10638512" y="4470214"/>
            <a:ext cx="116027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Employee on-boarding</a:t>
            </a:r>
          </a:p>
        </p:txBody>
      </p:sp>
      <p:sp>
        <p:nvSpPr>
          <p:cNvPr id="127" name="TextBox 4">
            <a:extLst>
              <a:ext uri="{FF2B5EF4-FFF2-40B4-BE49-F238E27FC236}">
                <a16:creationId xmlns:a16="http://schemas.microsoft.com/office/drawing/2014/main" id="{08133ED7-7D64-6A49-9109-BB2CF5D59957}"/>
              </a:ext>
            </a:extLst>
          </p:cNvPr>
          <p:cNvSpPr txBox="1"/>
          <p:nvPr/>
        </p:nvSpPr>
        <p:spPr>
          <a:xfrm>
            <a:off x="5565559" y="5192023"/>
            <a:ext cx="1057706"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Claims Management</a:t>
            </a:r>
          </a:p>
        </p:txBody>
      </p:sp>
      <p:sp>
        <p:nvSpPr>
          <p:cNvPr id="129" name="TextBox 6">
            <a:extLst>
              <a:ext uri="{FF2B5EF4-FFF2-40B4-BE49-F238E27FC236}">
                <a16:creationId xmlns:a16="http://schemas.microsoft.com/office/drawing/2014/main" id="{622C5313-6F6C-C446-870D-55E50D131126}"/>
              </a:ext>
            </a:extLst>
          </p:cNvPr>
          <p:cNvSpPr txBox="1"/>
          <p:nvPr/>
        </p:nvSpPr>
        <p:spPr>
          <a:xfrm>
            <a:off x="4039824" y="4485441"/>
            <a:ext cx="86539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Employee set-up</a:t>
            </a:r>
          </a:p>
        </p:txBody>
      </p:sp>
      <p:sp>
        <p:nvSpPr>
          <p:cNvPr id="138" name="TextBox 34">
            <a:extLst>
              <a:ext uri="{FF2B5EF4-FFF2-40B4-BE49-F238E27FC236}">
                <a16:creationId xmlns:a16="http://schemas.microsoft.com/office/drawing/2014/main" id="{D03E0B1D-C4A6-9743-A3DA-1BA4E84BCEE3}"/>
              </a:ext>
            </a:extLst>
          </p:cNvPr>
          <p:cNvSpPr txBox="1"/>
          <p:nvPr/>
        </p:nvSpPr>
        <p:spPr>
          <a:xfrm>
            <a:off x="381003" y="4259365"/>
            <a:ext cx="79488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Risk monitoring</a:t>
            </a:r>
          </a:p>
        </p:txBody>
      </p:sp>
      <p:sp>
        <p:nvSpPr>
          <p:cNvPr id="140" name="TextBox 45">
            <a:extLst>
              <a:ext uri="{FF2B5EF4-FFF2-40B4-BE49-F238E27FC236}">
                <a16:creationId xmlns:a16="http://schemas.microsoft.com/office/drawing/2014/main" id="{081403F5-720E-A14A-8C8D-95DC80BDB7A7}"/>
              </a:ext>
            </a:extLst>
          </p:cNvPr>
          <p:cNvSpPr txBox="1"/>
          <p:nvPr/>
        </p:nvSpPr>
        <p:spPr>
          <a:xfrm>
            <a:off x="381002" y="4628351"/>
            <a:ext cx="1211554"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Supply Chain execution</a:t>
            </a:r>
          </a:p>
        </p:txBody>
      </p:sp>
      <p:sp>
        <p:nvSpPr>
          <p:cNvPr id="142" name="TextBox 47">
            <a:extLst>
              <a:ext uri="{FF2B5EF4-FFF2-40B4-BE49-F238E27FC236}">
                <a16:creationId xmlns:a16="http://schemas.microsoft.com/office/drawing/2014/main" id="{C9020EB8-920E-3549-8F44-606E192D13BA}"/>
              </a:ext>
            </a:extLst>
          </p:cNvPr>
          <p:cNvSpPr txBox="1"/>
          <p:nvPr/>
        </p:nvSpPr>
        <p:spPr>
          <a:xfrm>
            <a:off x="381003" y="3521393"/>
            <a:ext cx="724368"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Credit Checks</a:t>
            </a:r>
          </a:p>
        </p:txBody>
      </p:sp>
      <p:sp>
        <p:nvSpPr>
          <p:cNvPr id="124" name="TextBox 142">
            <a:extLst>
              <a:ext uri="{FF2B5EF4-FFF2-40B4-BE49-F238E27FC236}">
                <a16:creationId xmlns:a16="http://schemas.microsoft.com/office/drawing/2014/main" id="{D9CDE32C-A6E2-1F40-9C17-6396C103080A}"/>
              </a:ext>
            </a:extLst>
          </p:cNvPr>
          <p:cNvSpPr txBox="1"/>
          <p:nvPr/>
        </p:nvSpPr>
        <p:spPr>
          <a:xfrm>
            <a:off x="4097518" y="2519501"/>
            <a:ext cx="75001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Data migration</a:t>
            </a:r>
          </a:p>
        </p:txBody>
      </p:sp>
      <p:sp>
        <p:nvSpPr>
          <p:cNvPr id="148" name="TextBox 66">
            <a:extLst>
              <a:ext uri="{FF2B5EF4-FFF2-40B4-BE49-F238E27FC236}">
                <a16:creationId xmlns:a16="http://schemas.microsoft.com/office/drawing/2014/main" id="{6A7F6A02-802F-8B4D-B102-037AA6936679}"/>
              </a:ext>
            </a:extLst>
          </p:cNvPr>
          <p:cNvSpPr txBox="1"/>
          <p:nvPr/>
        </p:nvSpPr>
        <p:spPr>
          <a:xfrm>
            <a:off x="10670564" y="2888846"/>
            <a:ext cx="112822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Network management</a:t>
            </a:r>
          </a:p>
        </p:txBody>
      </p:sp>
      <p:sp>
        <p:nvSpPr>
          <p:cNvPr id="149" name="TextBox 69">
            <a:extLst>
              <a:ext uri="{FF2B5EF4-FFF2-40B4-BE49-F238E27FC236}">
                <a16:creationId xmlns:a16="http://schemas.microsoft.com/office/drawing/2014/main" id="{806BA54B-3A2E-D24B-B4F6-A9EDA530623B}"/>
              </a:ext>
            </a:extLst>
          </p:cNvPr>
          <p:cNvSpPr txBox="1"/>
          <p:nvPr/>
        </p:nvSpPr>
        <p:spPr>
          <a:xfrm>
            <a:off x="381003" y="3152408"/>
            <a:ext cx="30769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Billing</a:t>
            </a:r>
          </a:p>
        </p:txBody>
      </p:sp>
      <p:sp>
        <p:nvSpPr>
          <p:cNvPr id="153" name="TextBox 75">
            <a:extLst>
              <a:ext uri="{FF2B5EF4-FFF2-40B4-BE49-F238E27FC236}">
                <a16:creationId xmlns:a16="http://schemas.microsoft.com/office/drawing/2014/main" id="{E47AD028-13B5-4648-BFCB-D6BF3689BC59}"/>
              </a:ext>
            </a:extLst>
          </p:cNvPr>
          <p:cNvSpPr txBox="1"/>
          <p:nvPr/>
        </p:nvSpPr>
        <p:spPr>
          <a:xfrm>
            <a:off x="10805181" y="4153941"/>
            <a:ext cx="993603"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Asset management</a:t>
            </a:r>
          </a:p>
        </p:txBody>
      </p:sp>
      <p:sp>
        <p:nvSpPr>
          <p:cNvPr id="154" name="TextBox 78">
            <a:extLst>
              <a:ext uri="{FF2B5EF4-FFF2-40B4-BE49-F238E27FC236}">
                <a16:creationId xmlns:a16="http://schemas.microsoft.com/office/drawing/2014/main" id="{E67A3360-CD75-364E-B627-0B8AFB80CE98}"/>
              </a:ext>
            </a:extLst>
          </p:cNvPr>
          <p:cNvSpPr txBox="1"/>
          <p:nvPr/>
        </p:nvSpPr>
        <p:spPr>
          <a:xfrm>
            <a:off x="381003" y="3890379"/>
            <a:ext cx="70513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CRM updates</a:t>
            </a:r>
          </a:p>
        </p:txBody>
      </p:sp>
      <p:sp>
        <p:nvSpPr>
          <p:cNvPr id="155" name="TextBox 79">
            <a:extLst>
              <a:ext uri="{FF2B5EF4-FFF2-40B4-BE49-F238E27FC236}">
                <a16:creationId xmlns:a16="http://schemas.microsoft.com/office/drawing/2014/main" id="{A8708B8E-AEC6-9849-A17E-5D722719B2C3}"/>
              </a:ext>
            </a:extLst>
          </p:cNvPr>
          <p:cNvSpPr txBox="1"/>
          <p:nvPr/>
        </p:nvSpPr>
        <p:spPr>
          <a:xfrm>
            <a:off x="11029544" y="3205120"/>
            <a:ext cx="76924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Sales analytics</a:t>
            </a:r>
          </a:p>
        </p:txBody>
      </p:sp>
      <p:sp>
        <p:nvSpPr>
          <p:cNvPr id="156" name="TextBox 83">
            <a:extLst>
              <a:ext uri="{FF2B5EF4-FFF2-40B4-BE49-F238E27FC236}">
                <a16:creationId xmlns:a16="http://schemas.microsoft.com/office/drawing/2014/main" id="{E9D8AEF4-3845-0E42-8459-8D2B6CC477A0}"/>
              </a:ext>
            </a:extLst>
          </p:cNvPr>
          <p:cNvSpPr txBox="1"/>
          <p:nvPr/>
        </p:nvSpPr>
        <p:spPr>
          <a:xfrm>
            <a:off x="10997492" y="3837667"/>
            <a:ext cx="80129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a:solidFill>
                  <a:schemeClr val="bg1">
                    <a:lumMod val="75000"/>
                  </a:schemeClr>
                </a:solidFill>
              </a:rPr>
              <a:t>Track and trace</a:t>
            </a:r>
          </a:p>
        </p:txBody>
      </p:sp>
      <p:sp>
        <p:nvSpPr>
          <p:cNvPr id="158" name="TextBox 86">
            <a:extLst>
              <a:ext uri="{FF2B5EF4-FFF2-40B4-BE49-F238E27FC236}">
                <a16:creationId xmlns:a16="http://schemas.microsoft.com/office/drawing/2014/main" id="{3AA64CEC-D3B7-B84B-888F-10229D10A99C}"/>
              </a:ext>
            </a:extLst>
          </p:cNvPr>
          <p:cNvSpPr txBox="1"/>
          <p:nvPr/>
        </p:nvSpPr>
        <p:spPr>
          <a:xfrm>
            <a:off x="10657743" y="3521393"/>
            <a:ext cx="114104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Mass communications</a:t>
            </a:r>
          </a:p>
        </p:txBody>
      </p:sp>
      <p:sp>
        <p:nvSpPr>
          <p:cNvPr id="159" name="TextBox 87">
            <a:extLst>
              <a:ext uri="{FF2B5EF4-FFF2-40B4-BE49-F238E27FC236}">
                <a16:creationId xmlns:a16="http://schemas.microsoft.com/office/drawing/2014/main" id="{3496562F-A411-9644-BB14-2462DDD9D857}"/>
              </a:ext>
            </a:extLst>
          </p:cNvPr>
          <p:cNvSpPr txBox="1"/>
          <p:nvPr/>
        </p:nvSpPr>
        <p:spPr>
          <a:xfrm>
            <a:off x="10471844" y="4786488"/>
            <a:ext cx="132694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Customer data integration</a:t>
            </a:r>
          </a:p>
        </p:txBody>
      </p:sp>
      <p:sp>
        <p:nvSpPr>
          <p:cNvPr id="125" name="TextBox 52">
            <a:extLst>
              <a:ext uri="{FF2B5EF4-FFF2-40B4-BE49-F238E27FC236}">
                <a16:creationId xmlns:a16="http://schemas.microsoft.com/office/drawing/2014/main" id="{DA5C4DE6-37F3-2742-86D7-AABB0A5FE62E}"/>
              </a:ext>
            </a:extLst>
          </p:cNvPr>
          <p:cNvSpPr txBox="1"/>
          <p:nvPr/>
        </p:nvSpPr>
        <p:spPr>
          <a:xfrm>
            <a:off x="10830822" y="2572573"/>
            <a:ext cx="96796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a:solidFill>
                  <a:schemeClr val="bg1">
                    <a:lumMod val="75000"/>
                  </a:schemeClr>
                </a:solidFill>
              </a:rPr>
              <a:t>Invoice Processing</a:t>
            </a:r>
          </a:p>
        </p:txBody>
      </p:sp>
      <p:sp>
        <p:nvSpPr>
          <p:cNvPr id="130" name="TextBox 8">
            <a:extLst>
              <a:ext uri="{FF2B5EF4-FFF2-40B4-BE49-F238E27FC236}">
                <a16:creationId xmlns:a16="http://schemas.microsoft.com/office/drawing/2014/main" id="{9CEBC2DD-5680-6846-BD63-E6BA8557A286}"/>
              </a:ext>
            </a:extLst>
          </p:cNvPr>
          <p:cNvSpPr txBox="1"/>
          <p:nvPr/>
        </p:nvSpPr>
        <p:spPr>
          <a:xfrm>
            <a:off x="381002" y="2783422"/>
            <a:ext cx="83334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Data processing</a:t>
            </a:r>
          </a:p>
        </p:txBody>
      </p:sp>
      <p:sp>
        <p:nvSpPr>
          <p:cNvPr id="170" name="TextBox 116">
            <a:extLst>
              <a:ext uri="{FF2B5EF4-FFF2-40B4-BE49-F238E27FC236}">
                <a16:creationId xmlns:a16="http://schemas.microsoft.com/office/drawing/2014/main" id="{AC3FCF0A-B41B-4F47-B2BA-B4612C61D8DF}"/>
              </a:ext>
            </a:extLst>
          </p:cNvPr>
          <p:cNvSpPr txBox="1"/>
          <p:nvPr/>
        </p:nvSpPr>
        <p:spPr>
          <a:xfrm>
            <a:off x="3398959" y="5192023"/>
            <a:ext cx="76283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a:solidFill>
                  <a:schemeClr val="bg1">
                    <a:lumMod val="75000"/>
                  </a:schemeClr>
                </a:solidFill>
              </a:rPr>
              <a:t>Data cleansing</a:t>
            </a:r>
          </a:p>
        </p:txBody>
      </p:sp>
      <p:sp>
        <p:nvSpPr>
          <p:cNvPr id="171" name="TextBox 117">
            <a:extLst>
              <a:ext uri="{FF2B5EF4-FFF2-40B4-BE49-F238E27FC236}">
                <a16:creationId xmlns:a16="http://schemas.microsoft.com/office/drawing/2014/main" id="{B11565F9-5DE9-0E4C-ACBB-7E89F7D66FFE}"/>
              </a:ext>
            </a:extLst>
          </p:cNvPr>
          <p:cNvSpPr txBox="1"/>
          <p:nvPr/>
        </p:nvSpPr>
        <p:spPr>
          <a:xfrm>
            <a:off x="3978926" y="4859243"/>
            <a:ext cx="987193"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Help desk requests</a:t>
            </a:r>
          </a:p>
        </p:txBody>
      </p:sp>
      <p:sp>
        <p:nvSpPr>
          <p:cNvPr id="128" name="TextBox 5">
            <a:extLst>
              <a:ext uri="{FF2B5EF4-FFF2-40B4-BE49-F238E27FC236}">
                <a16:creationId xmlns:a16="http://schemas.microsoft.com/office/drawing/2014/main" id="{A483F2C0-FF9D-1C4D-A58B-FEE654E29D2D}"/>
              </a:ext>
            </a:extLst>
          </p:cNvPr>
          <p:cNvSpPr txBox="1"/>
          <p:nvPr/>
        </p:nvSpPr>
        <p:spPr>
          <a:xfrm>
            <a:off x="4562642" y="5192023"/>
            <a:ext cx="724368"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Tax Reporting</a:t>
            </a:r>
          </a:p>
        </p:txBody>
      </p:sp>
      <p:sp>
        <p:nvSpPr>
          <p:cNvPr id="132" name="TextBox 16">
            <a:extLst>
              <a:ext uri="{FF2B5EF4-FFF2-40B4-BE49-F238E27FC236}">
                <a16:creationId xmlns:a16="http://schemas.microsoft.com/office/drawing/2014/main" id="{6D12A2E3-93EC-B548-A1D5-C2DC6AE7048A}"/>
              </a:ext>
            </a:extLst>
          </p:cNvPr>
          <p:cNvSpPr txBox="1"/>
          <p:nvPr/>
        </p:nvSpPr>
        <p:spPr>
          <a:xfrm>
            <a:off x="9279520" y="5192023"/>
            <a:ext cx="1205144"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Customer management</a:t>
            </a:r>
          </a:p>
        </p:txBody>
      </p:sp>
      <p:sp>
        <p:nvSpPr>
          <p:cNvPr id="143" name="TextBox 59">
            <a:extLst>
              <a:ext uri="{FF2B5EF4-FFF2-40B4-BE49-F238E27FC236}">
                <a16:creationId xmlns:a16="http://schemas.microsoft.com/office/drawing/2014/main" id="{10CA8663-247D-6B48-9515-855C75D73AF4}"/>
              </a:ext>
            </a:extLst>
          </p:cNvPr>
          <p:cNvSpPr txBox="1"/>
          <p:nvPr/>
        </p:nvSpPr>
        <p:spPr>
          <a:xfrm>
            <a:off x="1683942" y="5172572"/>
            <a:ext cx="96155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Lead management</a:t>
            </a:r>
          </a:p>
        </p:txBody>
      </p:sp>
      <p:sp>
        <p:nvSpPr>
          <p:cNvPr id="116" name="TextBox 150">
            <a:extLst>
              <a:ext uri="{FF2B5EF4-FFF2-40B4-BE49-F238E27FC236}">
                <a16:creationId xmlns:a16="http://schemas.microsoft.com/office/drawing/2014/main" id="{A12C97B9-1047-834F-A7E6-CF211644DF99}"/>
              </a:ext>
            </a:extLst>
          </p:cNvPr>
          <p:cNvSpPr txBox="1"/>
          <p:nvPr/>
        </p:nvSpPr>
        <p:spPr>
          <a:xfrm>
            <a:off x="7134761" y="4852777"/>
            <a:ext cx="115386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Expense management</a:t>
            </a:r>
          </a:p>
        </p:txBody>
      </p:sp>
      <p:sp>
        <p:nvSpPr>
          <p:cNvPr id="117" name="TextBox 151">
            <a:extLst>
              <a:ext uri="{FF2B5EF4-FFF2-40B4-BE49-F238E27FC236}">
                <a16:creationId xmlns:a16="http://schemas.microsoft.com/office/drawing/2014/main" id="{1F8693B2-EA22-BC4F-AA33-0CC40FA9299B}"/>
              </a:ext>
            </a:extLst>
          </p:cNvPr>
          <p:cNvSpPr txBox="1"/>
          <p:nvPr/>
        </p:nvSpPr>
        <p:spPr>
          <a:xfrm>
            <a:off x="7458484" y="3400165"/>
            <a:ext cx="506417" cy="276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Accounts </a:t>
            </a:r>
            <a:br>
              <a:rPr lang="en-US" sz="900" dirty="0">
                <a:solidFill>
                  <a:schemeClr val="bg1">
                    <a:lumMod val="75000"/>
                  </a:schemeClr>
                </a:solidFill>
              </a:rPr>
            </a:br>
            <a:r>
              <a:rPr sz="900" dirty="0">
                <a:solidFill>
                  <a:schemeClr val="bg1">
                    <a:lumMod val="75000"/>
                  </a:schemeClr>
                </a:solidFill>
              </a:rPr>
              <a:t>payable</a:t>
            </a:r>
          </a:p>
        </p:txBody>
      </p:sp>
      <p:sp>
        <p:nvSpPr>
          <p:cNvPr id="119" name="TextBox 154">
            <a:extLst>
              <a:ext uri="{FF2B5EF4-FFF2-40B4-BE49-F238E27FC236}">
                <a16:creationId xmlns:a16="http://schemas.microsoft.com/office/drawing/2014/main" id="{E0B43753-37D6-5D40-9322-A95B3DAB45B5}"/>
              </a:ext>
            </a:extLst>
          </p:cNvPr>
          <p:cNvSpPr txBox="1"/>
          <p:nvPr/>
        </p:nvSpPr>
        <p:spPr>
          <a:xfrm>
            <a:off x="7359124" y="3008271"/>
            <a:ext cx="70513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Cybersecurity</a:t>
            </a:r>
          </a:p>
        </p:txBody>
      </p:sp>
      <p:sp>
        <p:nvSpPr>
          <p:cNvPr id="120" name="TextBox 155">
            <a:extLst>
              <a:ext uri="{FF2B5EF4-FFF2-40B4-BE49-F238E27FC236}">
                <a16:creationId xmlns:a16="http://schemas.microsoft.com/office/drawing/2014/main" id="{A29036D0-8008-E841-B6DA-986BDD8B5C96}"/>
              </a:ext>
            </a:extLst>
          </p:cNvPr>
          <p:cNvSpPr txBox="1"/>
          <p:nvPr/>
        </p:nvSpPr>
        <p:spPr>
          <a:xfrm>
            <a:off x="7381560" y="4460881"/>
            <a:ext cx="66026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Procurement</a:t>
            </a:r>
          </a:p>
        </p:txBody>
      </p:sp>
      <p:sp>
        <p:nvSpPr>
          <p:cNvPr id="118" name="TextBox 152">
            <a:extLst>
              <a:ext uri="{FF2B5EF4-FFF2-40B4-BE49-F238E27FC236}">
                <a16:creationId xmlns:a16="http://schemas.microsoft.com/office/drawing/2014/main" id="{E690294A-E5DC-D74D-9C21-C3FE8F8746C6}"/>
              </a:ext>
            </a:extLst>
          </p:cNvPr>
          <p:cNvSpPr txBox="1"/>
          <p:nvPr/>
        </p:nvSpPr>
        <p:spPr>
          <a:xfrm>
            <a:off x="7195659" y="2616377"/>
            <a:ext cx="103206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Accounts receivable</a:t>
            </a:r>
          </a:p>
        </p:txBody>
      </p:sp>
      <p:sp>
        <p:nvSpPr>
          <p:cNvPr id="145" name="TextBox 62">
            <a:extLst>
              <a:ext uri="{FF2B5EF4-FFF2-40B4-BE49-F238E27FC236}">
                <a16:creationId xmlns:a16="http://schemas.microsoft.com/office/drawing/2014/main" id="{6481B48E-5557-C047-9A43-6F38EE1424CA}"/>
              </a:ext>
            </a:extLst>
          </p:cNvPr>
          <p:cNvSpPr txBox="1"/>
          <p:nvPr/>
        </p:nvSpPr>
        <p:spPr>
          <a:xfrm>
            <a:off x="7035401" y="5192023"/>
            <a:ext cx="135258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ERP exception processing</a:t>
            </a:r>
          </a:p>
        </p:txBody>
      </p:sp>
      <p:sp>
        <p:nvSpPr>
          <p:cNvPr id="183" name="TextBox 183">
            <a:extLst>
              <a:ext uri="{FF2B5EF4-FFF2-40B4-BE49-F238E27FC236}">
                <a16:creationId xmlns:a16="http://schemas.microsoft.com/office/drawing/2014/main" id="{37E67739-0717-E14A-B920-87A99294FE25}"/>
              </a:ext>
            </a:extLst>
          </p:cNvPr>
          <p:cNvSpPr txBox="1"/>
          <p:nvPr/>
        </p:nvSpPr>
        <p:spPr>
          <a:xfrm>
            <a:off x="10856463" y="5102761"/>
            <a:ext cx="94232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r"/>
            <a:r>
              <a:rPr sz="900" dirty="0">
                <a:solidFill>
                  <a:schemeClr val="bg1">
                    <a:lumMod val="75000"/>
                  </a:schemeClr>
                </a:solidFill>
              </a:rPr>
              <a:t>Supplier validation</a:t>
            </a:r>
          </a:p>
        </p:txBody>
      </p:sp>
      <p:sp>
        <p:nvSpPr>
          <p:cNvPr id="139" name="TextBox 35">
            <a:extLst>
              <a:ext uri="{FF2B5EF4-FFF2-40B4-BE49-F238E27FC236}">
                <a16:creationId xmlns:a16="http://schemas.microsoft.com/office/drawing/2014/main" id="{CEEBD1B0-7C75-1148-B639-08D1B2FED6D5}"/>
              </a:ext>
            </a:extLst>
          </p:cNvPr>
          <p:cNvSpPr txBox="1"/>
          <p:nvPr/>
        </p:nvSpPr>
        <p:spPr>
          <a:xfrm>
            <a:off x="10865450" y="1307478"/>
            <a:ext cx="94088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Security validation</a:t>
            </a:r>
          </a:p>
        </p:txBody>
      </p:sp>
      <p:sp>
        <p:nvSpPr>
          <p:cNvPr id="157" name="TextBox 85">
            <a:extLst>
              <a:ext uri="{FF2B5EF4-FFF2-40B4-BE49-F238E27FC236}">
                <a16:creationId xmlns:a16="http://schemas.microsoft.com/office/drawing/2014/main" id="{A47330B1-17E4-6749-BC09-1E2220C26A77}"/>
              </a:ext>
            </a:extLst>
          </p:cNvPr>
          <p:cNvSpPr txBox="1"/>
          <p:nvPr/>
        </p:nvSpPr>
        <p:spPr>
          <a:xfrm>
            <a:off x="9140864" y="1307478"/>
            <a:ext cx="1147109"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Contract management</a:t>
            </a:r>
          </a:p>
        </p:txBody>
      </p:sp>
      <p:sp>
        <p:nvSpPr>
          <p:cNvPr id="164" name="TextBox 40">
            <a:extLst>
              <a:ext uri="{FF2B5EF4-FFF2-40B4-BE49-F238E27FC236}">
                <a16:creationId xmlns:a16="http://schemas.microsoft.com/office/drawing/2014/main" id="{4163453A-4456-3D46-9102-DB6AB6A98246}"/>
              </a:ext>
            </a:extLst>
          </p:cNvPr>
          <p:cNvSpPr txBox="1"/>
          <p:nvPr/>
        </p:nvSpPr>
        <p:spPr>
          <a:xfrm>
            <a:off x="405974" y="1307478"/>
            <a:ext cx="148222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Financial close and reporting</a:t>
            </a:r>
          </a:p>
        </p:txBody>
      </p:sp>
      <p:sp>
        <p:nvSpPr>
          <p:cNvPr id="165" name="TextBox 134">
            <a:extLst>
              <a:ext uri="{FF2B5EF4-FFF2-40B4-BE49-F238E27FC236}">
                <a16:creationId xmlns:a16="http://schemas.microsoft.com/office/drawing/2014/main" id="{BF807BF7-3CBF-954B-82FF-8F63393677B4}"/>
              </a:ext>
            </a:extLst>
          </p:cNvPr>
          <p:cNvSpPr txBox="1"/>
          <p:nvPr/>
        </p:nvSpPr>
        <p:spPr>
          <a:xfrm>
            <a:off x="7475893" y="1307478"/>
            <a:ext cx="112777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Account reconciliation</a:t>
            </a:r>
          </a:p>
        </p:txBody>
      </p:sp>
      <p:sp>
        <p:nvSpPr>
          <p:cNvPr id="175" name="TextBox 164">
            <a:extLst>
              <a:ext uri="{FF2B5EF4-FFF2-40B4-BE49-F238E27FC236}">
                <a16:creationId xmlns:a16="http://schemas.microsoft.com/office/drawing/2014/main" id="{BD47E25C-EAD8-BE4A-96C5-B0080D1EE2B0}"/>
              </a:ext>
            </a:extLst>
          </p:cNvPr>
          <p:cNvSpPr txBox="1"/>
          <p:nvPr/>
        </p:nvSpPr>
        <p:spPr>
          <a:xfrm>
            <a:off x="2434251" y="1307478"/>
            <a:ext cx="96666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l"/>
            <a:r>
              <a:rPr sz="900">
                <a:solidFill>
                  <a:schemeClr val="bg1">
                    <a:lumMod val="75000"/>
                  </a:schemeClr>
                </a:solidFill>
              </a:rPr>
              <a:t>Patient registration</a:t>
            </a:r>
          </a:p>
        </p:txBody>
      </p:sp>
      <p:sp>
        <p:nvSpPr>
          <p:cNvPr id="176" name="TextBox 165">
            <a:extLst>
              <a:ext uri="{FF2B5EF4-FFF2-40B4-BE49-F238E27FC236}">
                <a16:creationId xmlns:a16="http://schemas.microsoft.com/office/drawing/2014/main" id="{A90096FE-44F8-0245-B466-686707B926FF}"/>
              </a:ext>
            </a:extLst>
          </p:cNvPr>
          <p:cNvSpPr txBox="1"/>
          <p:nvPr/>
        </p:nvSpPr>
        <p:spPr>
          <a:xfrm>
            <a:off x="3925225" y="1307478"/>
            <a:ext cx="108266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l"/>
            <a:r>
              <a:rPr sz="900">
                <a:solidFill>
                  <a:schemeClr val="bg1">
                    <a:lumMod val="75000"/>
                  </a:schemeClr>
                </a:solidFill>
              </a:rPr>
              <a:t>Vendor management</a:t>
            </a:r>
          </a:p>
        </p:txBody>
      </p:sp>
      <p:sp>
        <p:nvSpPr>
          <p:cNvPr id="177" name="TextBox 166">
            <a:extLst>
              <a:ext uri="{FF2B5EF4-FFF2-40B4-BE49-F238E27FC236}">
                <a16:creationId xmlns:a16="http://schemas.microsoft.com/office/drawing/2014/main" id="{7138FAB2-826D-7D45-AED0-0AC08EDB5ABC}"/>
              </a:ext>
            </a:extLst>
          </p:cNvPr>
          <p:cNvSpPr txBox="1"/>
          <p:nvPr/>
        </p:nvSpPr>
        <p:spPr>
          <a:xfrm>
            <a:off x="5553948" y="1307478"/>
            <a:ext cx="1372663"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l"/>
            <a:r>
              <a:rPr sz="900">
                <a:solidFill>
                  <a:schemeClr val="bg1">
                    <a:lumMod val="75000"/>
                  </a:schemeClr>
                </a:solidFill>
              </a:rPr>
              <a:t>Performance management</a:t>
            </a:r>
          </a:p>
        </p:txBody>
      </p:sp>
      <p:sp>
        <p:nvSpPr>
          <p:cNvPr id="134" name="TextBox 19">
            <a:extLst>
              <a:ext uri="{FF2B5EF4-FFF2-40B4-BE49-F238E27FC236}">
                <a16:creationId xmlns:a16="http://schemas.microsoft.com/office/drawing/2014/main" id="{E09FA494-75C3-B34D-BF4A-EA5FAAE2D0AF}"/>
              </a:ext>
            </a:extLst>
          </p:cNvPr>
          <p:cNvSpPr txBox="1"/>
          <p:nvPr/>
        </p:nvSpPr>
        <p:spPr>
          <a:xfrm>
            <a:off x="4263031" y="1637562"/>
            <a:ext cx="721776"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HR Recruiting</a:t>
            </a:r>
          </a:p>
        </p:txBody>
      </p:sp>
      <p:sp>
        <p:nvSpPr>
          <p:cNvPr id="135" name="TextBox 26">
            <a:extLst>
              <a:ext uri="{FF2B5EF4-FFF2-40B4-BE49-F238E27FC236}">
                <a16:creationId xmlns:a16="http://schemas.microsoft.com/office/drawing/2014/main" id="{B0CC3DFB-ED09-6E42-8E0F-EA9B145FDFF2}"/>
              </a:ext>
            </a:extLst>
          </p:cNvPr>
          <p:cNvSpPr txBox="1"/>
          <p:nvPr/>
        </p:nvSpPr>
        <p:spPr>
          <a:xfrm>
            <a:off x="2456141" y="1637562"/>
            <a:ext cx="979554"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Chatbot integration</a:t>
            </a:r>
          </a:p>
        </p:txBody>
      </p:sp>
      <p:sp>
        <p:nvSpPr>
          <p:cNvPr id="136" name="TextBox 32">
            <a:extLst>
              <a:ext uri="{FF2B5EF4-FFF2-40B4-BE49-F238E27FC236}">
                <a16:creationId xmlns:a16="http://schemas.microsoft.com/office/drawing/2014/main" id="{A629777F-5270-DB41-ABE0-7778E4FC4B96}"/>
              </a:ext>
            </a:extLst>
          </p:cNvPr>
          <p:cNvSpPr txBox="1"/>
          <p:nvPr/>
        </p:nvSpPr>
        <p:spPr>
          <a:xfrm>
            <a:off x="392281" y="1676464"/>
            <a:ext cx="1211553"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Self-service automation</a:t>
            </a:r>
          </a:p>
        </p:txBody>
      </p:sp>
      <p:sp>
        <p:nvSpPr>
          <p:cNvPr id="166" name="TextBox 139">
            <a:extLst>
              <a:ext uri="{FF2B5EF4-FFF2-40B4-BE49-F238E27FC236}">
                <a16:creationId xmlns:a16="http://schemas.microsoft.com/office/drawing/2014/main" id="{931666D6-46E9-E640-9B90-BC69ECCEE73F}"/>
              </a:ext>
            </a:extLst>
          </p:cNvPr>
          <p:cNvSpPr txBox="1"/>
          <p:nvPr/>
        </p:nvSpPr>
        <p:spPr>
          <a:xfrm>
            <a:off x="7864728" y="1637562"/>
            <a:ext cx="1714218"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Product information management</a:t>
            </a:r>
          </a:p>
        </p:txBody>
      </p:sp>
      <p:sp>
        <p:nvSpPr>
          <p:cNvPr id="174" name="TextBox 163">
            <a:extLst>
              <a:ext uri="{FF2B5EF4-FFF2-40B4-BE49-F238E27FC236}">
                <a16:creationId xmlns:a16="http://schemas.microsoft.com/office/drawing/2014/main" id="{BF9D57FE-CFA0-A34B-9539-FEACAB46619A}"/>
              </a:ext>
            </a:extLst>
          </p:cNvPr>
          <p:cNvSpPr txBox="1"/>
          <p:nvPr/>
        </p:nvSpPr>
        <p:spPr>
          <a:xfrm>
            <a:off x="5822616" y="1637562"/>
            <a:ext cx="1153554"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l"/>
            <a:r>
              <a:rPr sz="900" dirty="0">
                <a:solidFill>
                  <a:schemeClr val="bg1">
                    <a:lumMod val="75000"/>
                  </a:schemeClr>
                </a:solidFill>
              </a:rPr>
              <a:t>Customer on-boarding</a:t>
            </a:r>
          </a:p>
        </p:txBody>
      </p:sp>
      <p:sp>
        <p:nvSpPr>
          <p:cNvPr id="133" name="TextBox 18">
            <a:extLst>
              <a:ext uri="{FF2B5EF4-FFF2-40B4-BE49-F238E27FC236}">
                <a16:creationId xmlns:a16="http://schemas.microsoft.com/office/drawing/2014/main" id="{3520219E-B580-A740-9F04-5B1FEEB77AA7}"/>
              </a:ext>
            </a:extLst>
          </p:cNvPr>
          <p:cNvSpPr txBox="1"/>
          <p:nvPr/>
        </p:nvSpPr>
        <p:spPr>
          <a:xfrm>
            <a:off x="3556014" y="1918442"/>
            <a:ext cx="123733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Campaign management</a:t>
            </a:r>
          </a:p>
        </p:txBody>
      </p:sp>
      <p:sp>
        <p:nvSpPr>
          <p:cNvPr id="137" name="TextBox 33">
            <a:extLst>
              <a:ext uri="{FF2B5EF4-FFF2-40B4-BE49-F238E27FC236}">
                <a16:creationId xmlns:a16="http://schemas.microsoft.com/office/drawing/2014/main" id="{F44D92A0-2A2A-3845-8C11-6BF1DDE25762}"/>
              </a:ext>
            </a:extLst>
          </p:cNvPr>
          <p:cNvSpPr txBox="1"/>
          <p:nvPr/>
        </p:nvSpPr>
        <p:spPr>
          <a:xfrm>
            <a:off x="381003" y="2045450"/>
            <a:ext cx="100533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Order management</a:t>
            </a:r>
          </a:p>
        </p:txBody>
      </p:sp>
      <p:sp>
        <p:nvSpPr>
          <p:cNvPr id="162" name="TextBox 77">
            <a:extLst>
              <a:ext uri="{FF2B5EF4-FFF2-40B4-BE49-F238E27FC236}">
                <a16:creationId xmlns:a16="http://schemas.microsoft.com/office/drawing/2014/main" id="{A967DEF2-F5E8-5A47-9E58-A9CBE6B505E2}"/>
              </a:ext>
            </a:extLst>
          </p:cNvPr>
          <p:cNvSpPr txBox="1"/>
          <p:nvPr/>
        </p:nvSpPr>
        <p:spPr>
          <a:xfrm>
            <a:off x="7847683" y="1918442"/>
            <a:ext cx="190755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Clinical trial and patient management</a:t>
            </a:r>
          </a:p>
        </p:txBody>
      </p:sp>
      <p:sp>
        <p:nvSpPr>
          <p:cNvPr id="167" name="TextBox 140">
            <a:extLst>
              <a:ext uri="{FF2B5EF4-FFF2-40B4-BE49-F238E27FC236}">
                <a16:creationId xmlns:a16="http://schemas.microsoft.com/office/drawing/2014/main" id="{00230C66-0AAA-D048-AAF1-7F1A246D6AAB}"/>
              </a:ext>
            </a:extLst>
          </p:cNvPr>
          <p:cNvSpPr txBox="1"/>
          <p:nvPr/>
        </p:nvSpPr>
        <p:spPr>
          <a:xfrm>
            <a:off x="5329200" y="1918442"/>
            <a:ext cx="77333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a:solidFill>
                  <a:schemeClr val="bg1">
                    <a:lumMod val="75000"/>
                  </a:schemeClr>
                </a:solidFill>
              </a:rPr>
              <a:t>Health tracking</a:t>
            </a:r>
          </a:p>
        </p:txBody>
      </p:sp>
      <p:sp>
        <p:nvSpPr>
          <p:cNvPr id="178" name="TextBox 169">
            <a:extLst>
              <a:ext uri="{FF2B5EF4-FFF2-40B4-BE49-F238E27FC236}">
                <a16:creationId xmlns:a16="http://schemas.microsoft.com/office/drawing/2014/main" id="{6478F025-1D28-0C4D-A3EC-7E2648F50340}"/>
              </a:ext>
            </a:extLst>
          </p:cNvPr>
          <p:cNvSpPr txBox="1"/>
          <p:nvPr/>
        </p:nvSpPr>
        <p:spPr>
          <a:xfrm>
            <a:off x="10433674" y="1940025"/>
            <a:ext cx="1372663"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pPr algn="r"/>
            <a:r>
              <a:rPr sz="900" dirty="0">
                <a:solidFill>
                  <a:schemeClr val="bg1">
                    <a:lumMod val="75000"/>
                  </a:schemeClr>
                </a:solidFill>
              </a:rPr>
              <a:t>Customer communications</a:t>
            </a:r>
          </a:p>
        </p:txBody>
      </p:sp>
      <p:sp>
        <p:nvSpPr>
          <p:cNvPr id="144" name="TextBox 60">
            <a:extLst>
              <a:ext uri="{FF2B5EF4-FFF2-40B4-BE49-F238E27FC236}">
                <a16:creationId xmlns:a16="http://schemas.microsoft.com/office/drawing/2014/main" id="{46CDE767-60ED-BC45-B6D9-C18A1AB4E188}"/>
              </a:ext>
            </a:extLst>
          </p:cNvPr>
          <p:cNvSpPr txBox="1"/>
          <p:nvPr/>
        </p:nvSpPr>
        <p:spPr>
          <a:xfrm>
            <a:off x="3442673" y="5444688"/>
            <a:ext cx="96155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a:solidFill>
                  <a:schemeClr val="bg1">
                    <a:lumMod val="75000"/>
                  </a:schemeClr>
                </a:solidFill>
              </a:rPr>
              <a:t>Refund processing</a:t>
            </a:r>
          </a:p>
        </p:txBody>
      </p:sp>
      <p:sp>
        <p:nvSpPr>
          <p:cNvPr id="152" name="TextBox 74">
            <a:extLst>
              <a:ext uri="{FF2B5EF4-FFF2-40B4-BE49-F238E27FC236}">
                <a16:creationId xmlns:a16="http://schemas.microsoft.com/office/drawing/2014/main" id="{1759F87C-5C7A-C146-8F1C-0902EE96C0C6}"/>
              </a:ext>
            </a:extLst>
          </p:cNvPr>
          <p:cNvSpPr txBox="1"/>
          <p:nvPr/>
        </p:nvSpPr>
        <p:spPr>
          <a:xfrm>
            <a:off x="8025564" y="5444688"/>
            <a:ext cx="94232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a:solidFill>
                  <a:schemeClr val="bg1">
                    <a:lumMod val="75000"/>
                  </a:schemeClr>
                </a:solidFill>
              </a:rPr>
              <a:t>Supplier validation</a:t>
            </a:r>
          </a:p>
        </p:txBody>
      </p:sp>
      <p:sp>
        <p:nvSpPr>
          <p:cNvPr id="161" name="TextBox 141">
            <a:extLst>
              <a:ext uri="{FF2B5EF4-FFF2-40B4-BE49-F238E27FC236}">
                <a16:creationId xmlns:a16="http://schemas.microsoft.com/office/drawing/2014/main" id="{889A5DF1-509D-D84E-ABB2-3EA8253BBDC9}"/>
              </a:ext>
            </a:extLst>
          </p:cNvPr>
          <p:cNvSpPr txBox="1"/>
          <p:nvPr/>
        </p:nvSpPr>
        <p:spPr>
          <a:xfrm>
            <a:off x="2229150" y="5444688"/>
            <a:ext cx="80129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Fraud detection</a:t>
            </a:r>
          </a:p>
        </p:txBody>
      </p:sp>
      <p:sp>
        <p:nvSpPr>
          <p:cNvPr id="163" name="TextBox 7">
            <a:extLst>
              <a:ext uri="{FF2B5EF4-FFF2-40B4-BE49-F238E27FC236}">
                <a16:creationId xmlns:a16="http://schemas.microsoft.com/office/drawing/2014/main" id="{1378AF1D-2353-F140-9E2E-4DFED56F5C4C}"/>
              </a:ext>
            </a:extLst>
          </p:cNvPr>
          <p:cNvSpPr txBox="1"/>
          <p:nvPr/>
        </p:nvSpPr>
        <p:spPr>
          <a:xfrm>
            <a:off x="381003" y="5366323"/>
            <a:ext cx="143591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Deal analysis and execution</a:t>
            </a:r>
          </a:p>
        </p:txBody>
      </p:sp>
      <p:sp>
        <p:nvSpPr>
          <p:cNvPr id="168" name="TextBox 80">
            <a:extLst>
              <a:ext uri="{FF2B5EF4-FFF2-40B4-BE49-F238E27FC236}">
                <a16:creationId xmlns:a16="http://schemas.microsoft.com/office/drawing/2014/main" id="{DD048DE8-F607-5240-9F04-4D97DB996CE2}"/>
              </a:ext>
            </a:extLst>
          </p:cNvPr>
          <p:cNvSpPr txBox="1"/>
          <p:nvPr/>
        </p:nvSpPr>
        <p:spPr>
          <a:xfrm>
            <a:off x="9380115" y="5444688"/>
            <a:ext cx="916679"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a:solidFill>
                  <a:schemeClr val="bg1">
                    <a:lumMod val="75000"/>
                  </a:schemeClr>
                </a:solidFill>
              </a:rPr>
              <a:t>HR administration</a:t>
            </a:r>
          </a:p>
        </p:txBody>
      </p:sp>
      <p:sp>
        <p:nvSpPr>
          <p:cNvPr id="180" name="TextBox 178">
            <a:extLst>
              <a:ext uri="{FF2B5EF4-FFF2-40B4-BE49-F238E27FC236}">
                <a16:creationId xmlns:a16="http://schemas.microsoft.com/office/drawing/2014/main" id="{7F1F5DB9-EBB2-A742-AF0F-085048528BE1}"/>
              </a:ext>
            </a:extLst>
          </p:cNvPr>
          <p:cNvSpPr txBox="1"/>
          <p:nvPr/>
        </p:nvSpPr>
        <p:spPr>
          <a:xfrm>
            <a:off x="4816455" y="5444688"/>
            <a:ext cx="94232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Payroll processing</a:t>
            </a:r>
          </a:p>
        </p:txBody>
      </p:sp>
      <p:sp>
        <p:nvSpPr>
          <p:cNvPr id="147" name="TextBox 65">
            <a:extLst>
              <a:ext uri="{FF2B5EF4-FFF2-40B4-BE49-F238E27FC236}">
                <a16:creationId xmlns:a16="http://schemas.microsoft.com/office/drawing/2014/main" id="{203A06B6-3DCD-234E-80F1-90B9B9AED7E7}"/>
              </a:ext>
            </a:extLst>
          </p:cNvPr>
          <p:cNvSpPr txBox="1"/>
          <p:nvPr/>
        </p:nvSpPr>
        <p:spPr>
          <a:xfrm>
            <a:off x="381003" y="2414436"/>
            <a:ext cx="60257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E-discovery</a:t>
            </a:r>
          </a:p>
        </p:txBody>
      </p:sp>
      <p:sp>
        <p:nvSpPr>
          <p:cNvPr id="151" name="TextBox 73">
            <a:extLst>
              <a:ext uri="{FF2B5EF4-FFF2-40B4-BE49-F238E27FC236}">
                <a16:creationId xmlns:a16="http://schemas.microsoft.com/office/drawing/2014/main" id="{86BFD466-F7CF-AB4D-876F-F054B10D7C1F}"/>
              </a:ext>
            </a:extLst>
          </p:cNvPr>
          <p:cNvSpPr txBox="1"/>
          <p:nvPr/>
        </p:nvSpPr>
        <p:spPr>
          <a:xfrm>
            <a:off x="10484664" y="2256299"/>
            <a:ext cx="1314120"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sz="900" dirty="0">
                <a:solidFill>
                  <a:schemeClr val="bg1">
                    <a:lumMod val="75000"/>
                  </a:schemeClr>
                </a:solidFill>
              </a:rPr>
              <a:t>Master data management</a:t>
            </a:r>
          </a:p>
        </p:txBody>
      </p:sp>
      <p:sp>
        <p:nvSpPr>
          <p:cNvPr id="121" name="TextBox 156">
            <a:extLst>
              <a:ext uri="{FF2B5EF4-FFF2-40B4-BE49-F238E27FC236}">
                <a16:creationId xmlns:a16="http://schemas.microsoft.com/office/drawing/2014/main" id="{40EBB4B6-A6E7-7344-80DE-2D76A762DAAA}"/>
              </a:ext>
            </a:extLst>
          </p:cNvPr>
          <p:cNvSpPr txBox="1"/>
          <p:nvPr/>
        </p:nvSpPr>
        <p:spPr>
          <a:xfrm>
            <a:off x="8697459" y="2191572"/>
            <a:ext cx="1076937"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Vendor management</a:t>
            </a:r>
          </a:p>
        </p:txBody>
      </p:sp>
      <p:sp>
        <p:nvSpPr>
          <p:cNvPr id="169" name="TextBox 115">
            <a:extLst>
              <a:ext uri="{FF2B5EF4-FFF2-40B4-BE49-F238E27FC236}">
                <a16:creationId xmlns:a16="http://schemas.microsoft.com/office/drawing/2014/main" id="{13681AE1-671A-2A43-857E-2B3F3082E6A1}"/>
              </a:ext>
            </a:extLst>
          </p:cNvPr>
          <p:cNvSpPr txBox="1"/>
          <p:nvPr/>
        </p:nvSpPr>
        <p:spPr>
          <a:xfrm>
            <a:off x="3081478" y="2203904"/>
            <a:ext cx="897448"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Customer service</a:t>
            </a:r>
          </a:p>
        </p:txBody>
      </p:sp>
      <p:sp>
        <p:nvSpPr>
          <p:cNvPr id="172" name="TextBox 128">
            <a:extLst>
              <a:ext uri="{FF2B5EF4-FFF2-40B4-BE49-F238E27FC236}">
                <a16:creationId xmlns:a16="http://schemas.microsoft.com/office/drawing/2014/main" id="{239150BB-FC39-5B4C-81B9-EC9F342629DE}"/>
              </a:ext>
            </a:extLst>
          </p:cNvPr>
          <p:cNvSpPr txBox="1"/>
          <p:nvPr/>
        </p:nvSpPr>
        <p:spPr>
          <a:xfrm>
            <a:off x="4773248" y="2191838"/>
            <a:ext cx="846166"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Loan processing</a:t>
            </a:r>
          </a:p>
        </p:txBody>
      </p:sp>
      <p:sp>
        <p:nvSpPr>
          <p:cNvPr id="173" name="TextBox 153">
            <a:extLst>
              <a:ext uri="{FF2B5EF4-FFF2-40B4-BE49-F238E27FC236}">
                <a16:creationId xmlns:a16="http://schemas.microsoft.com/office/drawing/2014/main" id="{25C2746F-FBED-B24E-9E1F-986AD0A945BB}"/>
              </a:ext>
            </a:extLst>
          </p:cNvPr>
          <p:cNvSpPr txBox="1"/>
          <p:nvPr/>
        </p:nvSpPr>
        <p:spPr>
          <a:xfrm>
            <a:off x="6943611" y="2289653"/>
            <a:ext cx="1096168"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Know Your Customer</a:t>
            </a:r>
          </a:p>
        </p:txBody>
      </p:sp>
      <p:sp>
        <p:nvSpPr>
          <p:cNvPr id="131" name="TextBox 13">
            <a:extLst>
              <a:ext uri="{FF2B5EF4-FFF2-40B4-BE49-F238E27FC236}">
                <a16:creationId xmlns:a16="http://schemas.microsoft.com/office/drawing/2014/main" id="{DF9A688B-E9DA-834C-BE20-EF31A9D31876}"/>
              </a:ext>
            </a:extLst>
          </p:cNvPr>
          <p:cNvSpPr txBox="1"/>
          <p:nvPr/>
        </p:nvSpPr>
        <p:spPr>
          <a:xfrm>
            <a:off x="7559669" y="5735308"/>
            <a:ext cx="121796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a:solidFill>
                  <a:schemeClr val="bg1">
                    <a:lumMod val="75000"/>
                  </a:schemeClr>
                </a:solidFill>
              </a:rPr>
              <a:t>Employee management</a:t>
            </a:r>
          </a:p>
        </p:txBody>
      </p:sp>
      <p:sp>
        <p:nvSpPr>
          <p:cNvPr id="141" name="TextBox 46">
            <a:extLst>
              <a:ext uri="{FF2B5EF4-FFF2-40B4-BE49-F238E27FC236}">
                <a16:creationId xmlns:a16="http://schemas.microsoft.com/office/drawing/2014/main" id="{D784DA47-5159-734B-A664-344CDEC75CDA}"/>
              </a:ext>
            </a:extLst>
          </p:cNvPr>
          <p:cNvSpPr txBox="1"/>
          <p:nvPr/>
        </p:nvSpPr>
        <p:spPr>
          <a:xfrm>
            <a:off x="9141558" y="5735308"/>
            <a:ext cx="123078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a:solidFill>
                  <a:schemeClr val="bg1">
                    <a:lumMod val="75000"/>
                  </a:schemeClr>
                </a:solidFill>
              </a:rPr>
              <a:t>Appointment scheduling</a:t>
            </a:r>
          </a:p>
        </p:txBody>
      </p:sp>
      <p:sp>
        <p:nvSpPr>
          <p:cNvPr id="146" name="TextBox 64">
            <a:extLst>
              <a:ext uri="{FF2B5EF4-FFF2-40B4-BE49-F238E27FC236}">
                <a16:creationId xmlns:a16="http://schemas.microsoft.com/office/drawing/2014/main" id="{2461A7DF-DC08-C046-A164-771C156B5F1D}"/>
              </a:ext>
            </a:extLst>
          </p:cNvPr>
          <p:cNvSpPr txBox="1"/>
          <p:nvPr/>
        </p:nvSpPr>
        <p:spPr>
          <a:xfrm>
            <a:off x="10725852" y="5735308"/>
            <a:ext cx="1019245"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r>
              <a:rPr sz="900" dirty="0">
                <a:solidFill>
                  <a:schemeClr val="bg1">
                    <a:lumMod val="75000"/>
                  </a:schemeClr>
                </a:solidFill>
              </a:rPr>
              <a:t>Logistics operations</a:t>
            </a:r>
          </a:p>
        </p:txBody>
      </p:sp>
      <p:sp>
        <p:nvSpPr>
          <p:cNvPr id="150" name="TextBox 71">
            <a:extLst>
              <a:ext uri="{FF2B5EF4-FFF2-40B4-BE49-F238E27FC236}">
                <a16:creationId xmlns:a16="http://schemas.microsoft.com/office/drawing/2014/main" id="{FA697C08-CC29-ED4E-95EB-47AEBE89D6A3}"/>
              </a:ext>
            </a:extLst>
          </p:cNvPr>
          <p:cNvSpPr txBox="1"/>
          <p:nvPr/>
        </p:nvSpPr>
        <p:spPr>
          <a:xfrm>
            <a:off x="381002" y="5735308"/>
            <a:ext cx="1115399"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l"/>
            <a:r>
              <a:rPr sz="900" dirty="0">
                <a:solidFill>
                  <a:schemeClr val="bg1">
                    <a:lumMod val="75000"/>
                  </a:schemeClr>
                </a:solidFill>
              </a:rPr>
              <a:t>FX and VAT reporting</a:t>
            </a:r>
          </a:p>
        </p:txBody>
      </p:sp>
      <p:sp>
        <p:nvSpPr>
          <p:cNvPr id="179" name="TextBox 177">
            <a:extLst>
              <a:ext uri="{FF2B5EF4-FFF2-40B4-BE49-F238E27FC236}">
                <a16:creationId xmlns:a16="http://schemas.microsoft.com/office/drawing/2014/main" id="{667BC8A9-6283-B54C-A25C-37F6FB11AE89}"/>
              </a:ext>
            </a:extLst>
          </p:cNvPr>
          <p:cNvSpPr txBox="1"/>
          <p:nvPr/>
        </p:nvSpPr>
        <p:spPr>
          <a:xfrm>
            <a:off x="1899589" y="5735308"/>
            <a:ext cx="955141"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Payroll automation</a:t>
            </a:r>
          </a:p>
        </p:txBody>
      </p:sp>
      <p:sp>
        <p:nvSpPr>
          <p:cNvPr id="181" name="TextBox 179">
            <a:extLst>
              <a:ext uri="{FF2B5EF4-FFF2-40B4-BE49-F238E27FC236}">
                <a16:creationId xmlns:a16="http://schemas.microsoft.com/office/drawing/2014/main" id="{8332DBA1-596F-4D47-B92B-F7E48573CA02}"/>
              </a:ext>
            </a:extLst>
          </p:cNvPr>
          <p:cNvSpPr txBox="1"/>
          <p:nvPr/>
        </p:nvSpPr>
        <p:spPr>
          <a:xfrm>
            <a:off x="4503265" y="5735308"/>
            <a:ext cx="116668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Field dispatch services</a:t>
            </a:r>
          </a:p>
        </p:txBody>
      </p:sp>
      <p:sp>
        <p:nvSpPr>
          <p:cNvPr id="182" name="TextBox 180">
            <a:extLst>
              <a:ext uri="{FF2B5EF4-FFF2-40B4-BE49-F238E27FC236}">
                <a16:creationId xmlns:a16="http://schemas.microsoft.com/office/drawing/2014/main" id="{D890FBD9-6778-8343-88E7-84581A6CAEC8}"/>
              </a:ext>
            </a:extLst>
          </p:cNvPr>
          <p:cNvSpPr txBox="1"/>
          <p:nvPr/>
        </p:nvSpPr>
        <p:spPr>
          <a:xfrm>
            <a:off x="6030666" y="5735308"/>
            <a:ext cx="1166682" cy="13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FBFBF"/>
                </a:solidFill>
              </a:defRPr>
            </a:lvl1pPr>
          </a:lstStyle>
          <a:p>
            <a:r>
              <a:rPr sz="900" dirty="0">
                <a:solidFill>
                  <a:schemeClr val="bg1">
                    <a:lumMod val="75000"/>
                  </a:schemeClr>
                </a:solidFill>
              </a:rPr>
              <a:t>Legacy-system access</a:t>
            </a:r>
          </a:p>
        </p:txBody>
      </p:sp>
      <p:grpSp>
        <p:nvGrpSpPr>
          <p:cNvPr id="3" name="Group 2">
            <a:extLst>
              <a:ext uri="{FF2B5EF4-FFF2-40B4-BE49-F238E27FC236}">
                <a16:creationId xmlns:a16="http://schemas.microsoft.com/office/drawing/2014/main" id="{92F7F502-28AB-544A-8EFA-693E057B0AC4}"/>
              </a:ext>
            </a:extLst>
          </p:cNvPr>
          <p:cNvGrpSpPr/>
          <p:nvPr/>
        </p:nvGrpSpPr>
        <p:grpSpPr>
          <a:xfrm>
            <a:off x="381003" y="1623752"/>
            <a:ext cx="11425335" cy="4261559"/>
            <a:chOff x="381102" y="1623281"/>
            <a:chExt cx="11428311" cy="4262669"/>
          </a:xfrm>
        </p:grpSpPr>
        <p:sp>
          <p:nvSpPr>
            <p:cNvPr id="186" name="TextBox 88">
              <a:extLst>
                <a:ext uri="{FF2B5EF4-FFF2-40B4-BE49-F238E27FC236}">
                  <a16:creationId xmlns:a16="http://schemas.microsoft.com/office/drawing/2014/main" id="{25F8F1E6-FD95-4944-BA98-4F291A21ADC7}"/>
                </a:ext>
              </a:extLst>
            </p:cNvPr>
            <p:cNvSpPr txBox="1"/>
            <p:nvPr/>
          </p:nvSpPr>
          <p:spPr>
            <a:xfrm>
              <a:off x="10341061" y="1623281"/>
              <a:ext cx="1468352"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100">
                  <a:solidFill>
                    <a:srgbClr val="BCBCBE"/>
                  </a:solidFill>
                </a:defRPr>
              </a:lvl1pPr>
            </a:lstStyle>
            <a:p>
              <a:pPr algn="r"/>
              <a:r>
                <a:rPr lang="en-US" sz="1050" b="1" dirty="0">
                  <a:solidFill>
                    <a:schemeClr val="tx2"/>
                  </a:solidFill>
                </a:rPr>
                <a:t>Test Data Management</a:t>
              </a:r>
              <a:endParaRPr sz="1050" b="1" dirty="0">
                <a:solidFill>
                  <a:schemeClr val="tx2"/>
                </a:solidFill>
              </a:endParaRPr>
            </a:p>
          </p:txBody>
        </p:sp>
        <p:sp>
          <p:nvSpPr>
            <p:cNvPr id="185" name="TextBox 88">
              <a:extLst>
                <a:ext uri="{FF2B5EF4-FFF2-40B4-BE49-F238E27FC236}">
                  <a16:creationId xmlns:a16="http://schemas.microsoft.com/office/drawing/2014/main" id="{C973965B-7AEC-5B45-B0F4-8618BADE83BB}"/>
                </a:ext>
              </a:extLst>
            </p:cNvPr>
            <p:cNvSpPr txBox="1"/>
            <p:nvPr/>
          </p:nvSpPr>
          <p:spPr>
            <a:xfrm>
              <a:off x="381102" y="4986204"/>
              <a:ext cx="1452321"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pPr algn="l"/>
              <a:r>
                <a:rPr lang="en-US" sz="1050" b="1" dirty="0">
                  <a:solidFill>
                    <a:schemeClr val="tx2"/>
                  </a:solidFill>
                </a:rPr>
                <a:t>Software Deployments</a:t>
              </a:r>
              <a:endParaRPr sz="1050" b="1" dirty="0">
                <a:solidFill>
                  <a:schemeClr val="tx2"/>
                </a:solidFill>
              </a:endParaRPr>
            </a:p>
          </p:txBody>
        </p:sp>
        <p:sp>
          <p:nvSpPr>
            <p:cNvPr id="160" name="TextBox 88">
              <a:extLst>
                <a:ext uri="{FF2B5EF4-FFF2-40B4-BE49-F238E27FC236}">
                  <a16:creationId xmlns:a16="http://schemas.microsoft.com/office/drawing/2014/main" id="{098031F3-679E-FF48-A0F0-DE32334BF076}"/>
                </a:ext>
              </a:extLst>
            </p:cNvPr>
            <p:cNvSpPr txBox="1"/>
            <p:nvPr/>
          </p:nvSpPr>
          <p:spPr>
            <a:xfrm>
              <a:off x="1927524" y="1906507"/>
              <a:ext cx="1248740"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pPr algn="l"/>
              <a:r>
                <a:rPr lang="en-US" sz="1050" b="1" dirty="0">
                  <a:solidFill>
                    <a:schemeClr val="tx2"/>
                  </a:solidFill>
                </a:rPr>
                <a:t>Regression Testing</a:t>
              </a:r>
              <a:endParaRPr sz="1050" b="1" dirty="0">
                <a:solidFill>
                  <a:schemeClr val="tx2"/>
                </a:solidFill>
              </a:endParaRPr>
            </a:p>
          </p:txBody>
        </p:sp>
        <p:sp>
          <p:nvSpPr>
            <p:cNvPr id="187" name="TextBox 88">
              <a:extLst>
                <a:ext uri="{FF2B5EF4-FFF2-40B4-BE49-F238E27FC236}">
                  <a16:creationId xmlns:a16="http://schemas.microsoft.com/office/drawing/2014/main" id="{8E2BBBA6-FDC3-764B-800D-93F2F21F103F}"/>
                </a:ext>
              </a:extLst>
            </p:cNvPr>
            <p:cNvSpPr txBox="1"/>
            <p:nvPr/>
          </p:nvSpPr>
          <p:spPr>
            <a:xfrm>
              <a:off x="6611914" y="1906507"/>
              <a:ext cx="775853"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pPr algn="l"/>
              <a:r>
                <a:rPr lang="en-US" sz="1050" b="1" dirty="0">
                  <a:solidFill>
                    <a:schemeClr val="tx2"/>
                  </a:solidFill>
                </a:rPr>
                <a:t>Unit Testing</a:t>
              </a:r>
              <a:endParaRPr sz="1050" b="1" dirty="0">
                <a:solidFill>
                  <a:schemeClr val="tx2"/>
                </a:solidFill>
              </a:endParaRPr>
            </a:p>
          </p:txBody>
        </p:sp>
        <p:sp>
          <p:nvSpPr>
            <p:cNvPr id="184" name="TextBox 88">
              <a:extLst>
                <a:ext uri="{FF2B5EF4-FFF2-40B4-BE49-F238E27FC236}">
                  <a16:creationId xmlns:a16="http://schemas.microsoft.com/office/drawing/2014/main" id="{582352DC-94D2-2F48-8BA2-67E9641D1CB3}"/>
                </a:ext>
              </a:extLst>
            </p:cNvPr>
            <p:cNvSpPr txBox="1"/>
            <p:nvPr/>
          </p:nvSpPr>
          <p:spPr>
            <a:xfrm>
              <a:off x="6052389" y="5433672"/>
              <a:ext cx="1683154"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r>
                <a:rPr lang="en-US" sz="1050" b="1" dirty="0">
                  <a:solidFill>
                    <a:schemeClr val="tx2"/>
                  </a:solidFill>
                </a:rPr>
                <a:t>Environment Management</a:t>
              </a:r>
              <a:endParaRPr sz="1050" b="1" dirty="0">
                <a:solidFill>
                  <a:schemeClr val="tx2"/>
                </a:solidFill>
              </a:endParaRPr>
            </a:p>
          </p:txBody>
        </p:sp>
        <p:sp>
          <p:nvSpPr>
            <p:cNvPr id="188" name="TextBox 88">
              <a:extLst>
                <a:ext uri="{FF2B5EF4-FFF2-40B4-BE49-F238E27FC236}">
                  <a16:creationId xmlns:a16="http://schemas.microsoft.com/office/drawing/2014/main" id="{3ED2D988-8725-BE42-89F2-7AA11DDD40CE}"/>
                </a:ext>
              </a:extLst>
            </p:cNvPr>
            <p:cNvSpPr txBox="1"/>
            <p:nvPr/>
          </p:nvSpPr>
          <p:spPr>
            <a:xfrm>
              <a:off x="10529074" y="5408012"/>
              <a:ext cx="1272784"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pPr algn="r"/>
              <a:r>
                <a:rPr lang="en-US" sz="1050" b="1" dirty="0">
                  <a:solidFill>
                    <a:schemeClr val="tx2"/>
                  </a:solidFill>
                </a:rPr>
                <a:t>Acceptance Testing</a:t>
              </a:r>
              <a:endParaRPr sz="1050" b="1" dirty="0">
                <a:solidFill>
                  <a:schemeClr val="tx2"/>
                </a:solidFill>
              </a:endParaRPr>
            </a:p>
          </p:txBody>
        </p:sp>
        <p:sp>
          <p:nvSpPr>
            <p:cNvPr id="189" name="TextBox 88">
              <a:extLst>
                <a:ext uri="{FF2B5EF4-FFF2-40B4-BE49-F238E27FC236}">
                  <a16:creationId xmlns:a16="http://schemas.microsoft.com/office/drawing/2014/main" id="{DA16DC4F-06CD-0E48-9C6E-058EF8DAB9A7}"/>
                </a:ext>
              </a:extLst>
            </p:cNvPr>
            <p:cNvSpPr txBox="1"/>
            <p:nvPr/>
          </p:nvSpPr>
          <p:spPr>
            <a:xfrm>
              <a:off x="1375555" y="2328935"/>
              <a:ext cx="799899"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r>
                <a:rPr lang="en-US" sz="1050" b="1" dirty="0">
                  <a:solidFill>
                    <a:schemeClr val="tx2"/>
                  </a:solidFill>
                </a:rPr>
                <a:t>RPA Testing</a:t>
              </a:r>
              <a:endParaRPr sz="1050" b="1" dirty="0">
                <a:solidFill>
                  <a:schemeClr val="tx2"/>
                </a:solidFill>
              </a:endParaRPr>
            </a:p>
          </p:txBody>
        </p:sp>
        <p:sp>
          <p:nvSpPr>
            <p:cNvPr id="190" name="TextBox 88">
              <a:extLst>
                <a:ext uri="{FF2B5EF4-FFF2-40B4-BE49-F238E27FC236}">
                  <a16:creationId xmlns:a16="http://schemas.microsoft.com/office/drawing/2014/main" id="{B2429FD0-E436-2C44-9187-8C3FEAE40FB1}"/>
                </a:ext>
              </a:extLst>
            </p:cNvPr>
            <p:cNvSpPr txBox="1"/>
            <p:nvPr/>
          </p:nvSpPr>
          <p:spPr>
            <a:xfrm>
              <a:off x="3112093" y="5724367"/>
              <a:ext cx="1123706"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100">
                  <a:solidFill>
                    <a:srgbClr val="BCBCBE"/>
                  </a:solidFill>
                </a:defRPr>
              </a:lvl1pPr>
            </a:lstStyle>
            <a:p>
              <a:r>
                <a:rPr lang="en-US" sz="1050" b="1" dirty="0">
                  <a:solidFill>
                    <a:schemeClr val="tx2"/>
                  </a:solidFill>
                </a:rPr>
                <a:t>Test Case Design</a:t>
              </a:r>
              <a:endParaRPr sz="1050" b="1" dirty="0">
                <a:solidFill>
                  <a:schemeClr val="tx2"/>
                </a:solidFill>
              </a:endParaRPr>
            </a:p>
          </p:txBody>
        </p:sp>
      </p:grpSp>
    </p:spTree>
    <p:extLst>
      <p:ext uri="{BB962C8B-B14F-4D97-AF65-F5344CB8AC3E}">
        <p14:creationId xmlns:p14="http://schemas.microsoft.com/office/powerpoint/2010/main" val="11721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FF70-6FF8-804D-B9AB-32F307BCB6E8}"/>
              </a:ext>
            </a:extLst>
          </p:cNvPr>
          <p:cNvSpPr>
            <a:spLocks noGrp="1"/>
          </p:cNvSpPr>
          <p:nvPr>
            <p:ph type="title"/>
          </p:nvPr>
        </p:nvSpPr>
        <p:spPr>
          <a:xfrm>
            <a:off x="381003" y="358524"/>
            <a:ext cx="6903129" cy="689849"/>
          </a:xfrm>
        </p:spPr>
        <p:txBody>
          <a:bodyPr/>
          <a:lstStyle/>
          <a:p>
            <a:r>
              <a:rPr lang="de-AT" dirty="0"/>
              <a:t>What factors prevent automation?</a:t>
            </a:r>
            <a:endParaRPr lang="en-GB" dirty="0"/>
          </a:p>
        </p:txBody>
      </p:sp>
      <p:cxnSp>
        <p:nvCxnSpPr>
          <p:cNvPr id="11" name="Straight Connector 10">
            <a:extLst>
              <a:ext uri="{FF2B5EF4-FFF2-40B4-BE49-F238E27FC236}">
                <a16:creationId xmlns:a16="http://schemas.microsoft.com/office/drawing/2014/main" id="{39E4D33A-6214-CA4B-9549-C23DC3340A18}"/>
              </a:ext>
            </a:extLst>
          </p:cNvPr>
          <p:cNvCxnSpPr>
            <a:cxnSpLocks/>
          </p:cNvCxnSpPr>
          <p:nvPr/>
        </p:nvCxnSpPr>
        <p:spPr>
          <a:xfrm>
            <a:off x="2522287" y="2000102"/>
            <a:ext cx="0" cy="2809041"/>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01531D-EA6F-5140-9DE0-C4D9B827E706}"/>
              </a:ext>
            </a:extLst>
          </p:cNvPr>
          <p:cNvCxnSpPr>
            <a:cxnSpLocks/>
          </p:cNvCxnSpPr>
          <p:nvPr/>
        </p:nvCxnSpPr>
        <p:spPr>
          <a:xfrm>
            <a:off x="4903209" y="2000102"/>
            <a:ext cx="0" cy="2809041"/>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6CC62F1-39AA-5D45-A7D3-89EA0951496E}"/>
              </a:ext>
            </a:extLst>
          </p:cNvPr>
          <p:cNvCxnSpPr>
            <a:cxnSpLocks/>
          </p:cNvCxnSpPr>
          <p:nvPr/>
        </p:nvCxnSpPr>
        <p:spPr>
          <a:xfrm>
            <a:off x="7284131" y="2000102"/>
            <a:ext cx="0" cy="2809041"/>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3CDCA89-4368-804A-ACC9-F519965E9413}"/>
              </a:ext>
            </a:extLst>
          </p:cNvPr>
          <p:cNvCxnSpPr>
            <a:cxnSpLocks/>
          </p:cNvCxnSpPr>
          <p:nvPr/>
        </p:nvCxnSpPr>
        <p:spPr>
          <a:xfrm>
            <a:off x="9665053" y="2000102"/>
            <a:ext cx="0" cy="2809041"/>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C13F922F-9083-DD47-B504-1C38298A7CAC}"/>
              </a:ext>
            </a:extLst>
          </p:cNvPr>
          <p:cNvGrpSpPr/>
          <p:nvPr/>
        </p:nvGrpSpPr>
        <p:grpSpPr>
          <a:xfrm>
            <a:off x="381001" y="2271395"/>
            <a:ext cx="1901649" cy="2266452"/>
            <a:chOff x="381101" y="2271094"/>
            <a:chExt cx="1902144" cy="2267042"/>
          </a:xfrm>
        </p:grpSpPr>
        <p:sp>
          <p:nvSpPr>
            <p:cNvPr id="13" name="TextBox 12">
              <a:extLst>
                <a:ext uri="{FF2B5EF4-FFF2-40B4-BE49-F238E27FC236}">
                  <a16:creationId xmlns:a16="http://schemas.microsoft.com/office/drawing/2014/main" id="{3FB71954-12AF-784A-BC64-343A41509749}"/>
                </a:ext>
              </a:extLst>
            </p:cNvPr>
            <p:cNvSpPr txBox="1"/>
            <p:nvPr/>
          </p:nvSpPr>
          <p:spPr>
            <a:xfrm>
              <a:off x="381102" y="3872621"/>
              <a:ext cx="1902143" cy="665515"/>
            </a:xfrm>
            <a:prstGeom prst="rect">
              <a:avLst/>
            </a:prstGeom>
            <a:noFill/>
          </p:spPr>
          <p:txBody>
            <a:bodyPr wrap="square" lIns="0" tIns="0" rIns="0" bIns="0" rtlCol="0">
              <a:noAutofit/>
            </a:bodyPr>
            <a:lstStyle/>
            <a:p>
              <a:r>
                <a:rPr lang="en-US" sz="1400" dirty="0">
                  <a:cs typeface="Arial"/>
                </a:rPr>
                <a:t>‘We can’t keep up with the rate of application change.</a:t>
              </a:r>
            </a:p>
          </p:txBody>
        </p:sp>
        <p:cxnSp>
          <p:nvCxnSpPr>
            <p:cNvPr id="29" name="Straight Connector 28">
              <a:extLst>
                <a:ext uri="{FF2B5EF4-FFF2-40B4-BE49-F238E27FC236}">
                  <a16:creationId xmlns:a16="http://schemas.microsoft.com/office/drawing/2014/main" id="{4886097D-A385-3E4D-853A-A5A0A6792D56}"/>
                </a:ext>
              </a:extLst>
            </p:cNvPr>
            <p:cNvCxnSpPr>
              <a:cxnSpLocks/>
            </p:cNvCxnSpPr>
            <p:nvPr/>
          </p:nvCxnSpPr>
          <p:spPr>
            <a:xfrm>
              <a:off x="381102" y="3665679"/>
              <a:ext cx="1900800"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F73CB1E-E947-EB47-9EF6-CA42FE5B9F73}"/>
                </a:ext>
              </a:extLst>
            </p:cNvPr>
            <p:cNvSpPr txBox="1"/>
            <p:nvPr/>
          </p:nvSpPr>
          <p:spPr>
            <a:xfrm>
              <a:off x="381102" y="3089404"/>
              <a:ext cx="1902143" cy="369332"/>
            </a:xfrm>
            <a:prstGeom prst="rect">
              <a:avLst/>
            </a:prstGeom>
            <a:noFill/>
          </p:spPr>
          <p:txBody>
            <a:bodyPr wrap="square" lIns="0" tIns="0" rIns="0" bIns="0" rtlCol="0">
              <a:spAutoFit/>
            </a:bodyPr>
            <a:lstStyle/>
            <a:p>
              <a:r>
                <a:rPr lang="en-US" sz="2399" b="1" dirty="0">
                  <a:solidFill>
                    <a:schemeClr val="accent1"/>
                  </a:solidFill>
                  <a:cs typeface="Arial"/>
                </a:rPr>
                <a:t>Maintenance</a:t>
              </a:r>
            </a:p>
          </p:txBody>
        </p:sp>
        <p:pic>
          <p:nvPicPr>
            <p:cNvPr id="43" name="Graphic 42">
              <a:extLst>
                <a:ext uri="{FF2B5EF4-FFF2-40B4-BE49-F238E27FC236}">
                  <a16:creationId xmlns:a16="http://schemas.microsoft.com/office/drawing/2014/main" id="{DDBC4A60-C87C-9244-8CAF-D2B7547CE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101" y="2271094"/>
              <a:ext cx="651112" cy="651112"/>
            </a:xfrm>
            <a:prstGeom prst="rect">
              <a:avLst/>
            </a:prstGeom>
          </p:spPr>
        </p:pic>
      </p:grpSp>
      <p:grpSp>
        <p:nvGrpSpPr>
          <p:cNvPr id="6" name="Group 5">
            <a:extLst>
              <a:ext uri="{FF2B5EF4-FFF2-40B4-BE49-F238E27FC236}">
                <a16:creationId xmlns:a16="http://schemas.microsoft.com/office/drawing/2014/main" id="{2F13040E-32FE-3847-8106-7CD215BE473B}"/>
              </a:ext>
            </a:extLst>
          </p:cNvPr>
          <p:cNvGrpSpPr/>
          <p:nvPr/>
        </p:nvGrpSpPr>
        <p:grpSpPr>
          <a:xfrm>
            <a:off x="2761923" y="2271395"/>
            <a:ext cx="1901649" cy="2266452"/>
            <a:chOff x="2762643" y="2271094"/>
            <a:chExt cx="1902144" cy="2267042"/>
          </a:xfrm>
        </p:grpSpPr>
        <p:sp>
          <p:nvSpPr>
            <p:cNvPr id="14" name="TextBox 13">
              <a:extLst>
                <a:ext uri="{FF2B5EF4-FFF2-40B4-BE49-F238E27FC236}">
                  <a16:creationId xmlns:a16="http://schemas.microsoft.com/office/drawing/2014/main" id="{2D495CB0-F7CB-004F-838E-49F01CE955DD}"/>
                </a:ext>
              </a:extLst>
            </p:cNvPr>
            <p:cNvSpPr txBox="1"/>
            <p:nvPr/>
          </p:nvSpPr>
          <p:spPr>
            <a:xfrm>
              <a:off x="2762644" y="3872621"/>
              <a:ext cx="1902143" cy="665515"/>
            </a:xfrm>
            <a:prstGeom prst="rect">
              <a:avLst/>
            </a:prstGeom>
            <a:noFill/>
          </p:spPr>
          <p:txBody>
            <a:bodyPr wrap="square" lIns="0" tIns="0" rIns="0" bIns="0" rtlCol="0">
              <a:noAutofit/>
            </a:bodyPr>
            <a:lstStyle/>
            <a:p>
              <a:r>
                <a:rPr lang="en-US" sz="1400" dirty="0">
                  <a:cs typeface="Arial"/>
                </a:rPr>
                <a:t>‘Our legacy tools cannot handle modern application complexity.</a:t>
              </a:r>
            </a:p>
          </p:txBody>
        </p:sp>
        <p:cxnSp>
          <p:nvCxnSpPr>
            <p:cNvPr id="30" name="Straight Connector 29">
              <a:extLst>
                <a:ext uri="{FF2B5EF4-FFF2-40B4-BE49-F238E27FC236}">
                  <a16:creationId xmlns:a16="http://schemas.microsoft.com/office/drawing/2014/main" id="{E016681A-85BD-6241-BD54-475572588484}"/>
                </a:ext>
              </a:extLst>
            </p:cNvPr>
            <p:cNvCxnSpPr>
              <a:cxnSpLocks/>
            </p:cNvCxnSpPr>
            <p:nvPr/>
          </p:nvCxnSpPr>
          <p:spPr>
            <a:xfrm>
              <a:off x="2762980" y="3665679"/>
              <a:ext cx="1900800"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74205EE-587D-3249-9D10-8B82AAB071B9}"/>
                </a:ext>
              </a:extLst>
            </p:cNvPr>
            <p:cNvSpPr txBox="1"/>
            <p:nvPr/>
          </p:nvSpPr>
          <p:spPr>
            <a:xfrm>
              <a:off x="2762644" y="3089404"/>
              <a:ext cx="1902143" cy="369332"/>
            </a:xfrm>
            <a:prstGeom prst="rect">
              <a:avLst/>
            </a:prstGeom>
            <a:noFill/>
          </p:spPr>
          <p:txBody>
            <a:bodyPr wrap="square" lIns="0" tIns="0" rIns="0" bIns="0" rtlCol="0">
              <a:spAutoFit/>
            </a:bodyPr>
            <a:lstStyle/>
            <a:p>
              <a:r>
                <a:rPr lang="en-US" sz="2399" b="1" dirty="0">
                  <a:solidFill>
                    <a:schemeClr val="accent1"/>
                  </a:solidFill>
                  <a:cs typeface="Arial"/>
                </a:rPr>
                <a:t>Complexity</a:t>
              </a:r>
            </a:p>
          </p:txBody>
        </p:sp>
        <p:pic>
          <p:nvPicPr>
            <p:cNvPr id="44" name="Graphic 43">
              <a:extLst>
                <a:ext uri="{FF2B5EF4-FFF2-40B4-BE49-F238E27FC236}">
                  <a16:creationId xmlns:a16="http://schemas.microsoft.com/office/drawing/2014/main" id="{C2E118E3-375A-2248-9486-6CB9A6F6E8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2643" y="2271094"/>
              <a:ext cx="651112" cy="651112"/>
            </a:xfrm>
            <a:prstGeom prst="rect">
              <a:avLst/>
            </a:prstGeom>
          </p:spPr>
        </p:pic>
      </p:grpSp>
      <p:grpSp>
        <p:nvGrpSpPr>
          <p:cNvPr id="8" name="Group 7">
            <a:extLst>
              <a:ext uri="{FF2B5EF4-FFF2-40B4-BE49-F238E27FC236}">
                <a16:creationId xmlns:a16="http://schemas.microsoft.com/office/drawing/2014/main" id="{3C28B704-508B-2D45-A3D6-569F012117B6}"/>
              </a:ext>
            </a:extLst>
          </p:cNvPr>
          <p:cNvGrpSpPr/>
          <p:nvPr/>
        </p:nvGrpSpPr>
        <p:grpSpPr>
          <a:xfrm>
            <a:off x="7523769" y="2341563"/>
            <a:ext cx="1902654" cy="2196285"/>
            <a:chOff x="7525729" y="2341279"/>
            <a:chExt cx="1903150" cy="2196857"/>
          </a:xfrm>
        </p:grpSpPr>
        <p:sp>
          <p:nvSpPr>
            <p:cNvPr id="16" name="TextBox 15">
              <a:extLst>
                <a:ext uri="{FF2B5EF4-FFF2-40B4-BE49-F238E27FC236}">
                  <a16:creationId xmlns:a16="http://schemas.microsoft.com/office/drawing/2014/main" id="{CB2B5048-FC08-B843-9DBB-AB2D5FD53E7A}"/>
                </a:ext>
              </a:extLst>
            </p:cNvPr>
            <p:cNvSpPr txBox="1"/>
            <p:nvPr/>
          </p:nvSpPr>
          <p:spPr>
            <a:xfrm>
              <a:off x="7526736" y="3872621"/>
              <a:ext cx="1902143" cy="665515"/>
            </a:xfrm>
            <a:prstGeom prst="rect">
              <a:avLst/>
            </a:prstGeom>
            <a:noFill/>
          </p:spPr>
          <p:txBody>
            <a:bodyPr wrap="square" lIns="0" tIns="0" rIns="0" bIns="0" rtlCol="0">
              <a:noAutofit/>
            </a:bodyPr>
            <a:lstStyle/>
            <a:p>
              <a:r>
                <a:rPr lang="en-US" sz="1400" dirty="0">
                  <a:cs typeface="Arial"/>
                </a:rPr>
                <a:t>‘We don’t have enough skilled developers.</a:t>
              </a:r>
            </a:p>
          </p:txBody>
        </p:sp>
        <p:cxnSp>
          <p:nvCxnSpPr>
            <p:cNvPr id="32" name="Straight Connector 31">
              <a:extLst>
                <a:ext uri="{FF2B5EF4-FFF2-40B4-BE49-F238E27FC236}">
                  <a16:creationId xmlns:a16="http://schemas.microsoft.com/office/drawing/2014/main" id="{5F0BF50C-F16F-FE45-9658-77701E2C9541}"/>
                </a:ext>
              </a:extLst>
            </p:cNvPr>
            <p:cNvCxnSpPr>
              <a:cxnSpLocks/>
            </p:cNvCxnSpPr>
            <p:nvPr/>
          </p:nvCxnSpPr>
          <p:spPr>
            <a:xfrm>
              <a:off x="7526736" y="3665679"/>
              <a:ext cx="1900800"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51B07FC-649B-4944-BA6C-EF640E8E60CC}"/>
                </a:ext>
              </a:extLst>
            </p:cNvPr>
            <p:cNvSpPr txBox="1"/>
            <p:nvPr/>
          </p:nvSpPr>
          <p:spPr>
            <a:xfrm>
              <a:off x="7525729" y="3089404"/>
              <a:ext cx="1902143" cy="369332"/>
            </a:xfrm>
            <a:prstGeom prst="rect">
              <a:avLst/>
            </a:prstGeom>
            <a:noFill/>
          </p:spPr>
          <p:txBody>
            <a:bodyPr wrap="square" lIns="0" tIns="0" rIns="0" bIns="0" rtlCol="0">
              <a:spAutoFit/>
            </a:bodyPr>
            <a:lstStyle/>
            <a:p>
              <a:r>
                <a:rPr lang="en-US" sz="2399" b="1" dirty="0">
                  <a:solidFill>
                    <a:schemeClr val="accent1"/>
                  </a:solidFill>
                  <a:cs typeface="Arial"/>
                </a:rPr>
                <a:t>Resources</a:t>
              </a:r>
            </a:p>
          </p:txBody>
        </p:sp>
        <p:grpSp>
          <p:nvGrpSpPr>
            <p:cNvPr id="54" name="Group 53">
              <a:extLst>
                <a:ext uri="{FF2B5EF4-FFF2-40B4-BE49-F238E27FC236}">
                  <a16:creationId xmlns:a16="http://schemas.microsoft.com/office/drawing/2014/main" id="{C77A8E3B-E9D1-564E-9922-9C1DA3DDE5C9}"/>
                </a:ext>
              </a:extLst>
            </p:cNvPr>
            <p:cNvGrpSpPr/>
            <p:nvPr/>
          </p:nvGrpSpPr>
          <p:grpSpPr>
            <a:xfrm>
              <a:off x="7525729" y="2341279"/>
              <a:ext cx="366250" cy="529027"/>
              <a:chOff x="7646823" y="1907919"/>
              <a:chExt cx="311388" cy="449782"/>
            </a:xfrm>
          </p:grpSpPr>
          <p:sp>
            <p:nvSpPr>
              <p:cNvPr id="50" name="Freeform 49">
                <a:extLst>
                  <a:ext uri="{FF2B5EF4-FFF2-40B4-BE49-F238E27FC236}">
                    <a16:creationId xmlns:a16="http://schemas.microsoft.com/office/drawing/2014/main" id="{8F959527-CCE6-8C44-8507-AEE57277ED54}"/>
                  </a:ext>
                </a:extLst>
              </p:cNvPr>
              <p:cNvSpPr/>
              <p:nvPr/>
            </p:nvSpPr>
            <p:spPr>
              <a:xfrm>
                <a:off x="7646823" y="1907919"/>
                <a:ext cx="311388" cy="449782"/>
              </a:xfrm>
              <a:custGeom>
                <a:avLst/>
                <a:gdLst>
                  <a:gd name="connsiteX0" fmla="*/ 7 w 311388"/>
                  <a:gd name="connsiteY0" fmla="*/ 3 h 449782"/>
                  <a:gd name="connsiteX1" fmla="*/ 190300 w 311388"/>
                  <a:gd name="connsiteY1" fmla="*/ 3 h 449782"/>
                  <a:gd name="connsiteX2" fmla="*/ 311395 w 311388"/>
                  <a:gd name="connsiteY2" fmla="*/ 121098 h 449782"/>
                  <a:gd name="connsiteX3" fmla="*/ 311395 w 311388"/>
                  <a:gd name="connsiteY3" fmla="*/ 449786 h 449782"/>
                  <a:gd name="connsiteX4" fmla="*/ 7 w 311388"/>
                  <a:gd name="connsiteY4" fmla="*/ 449786 h 449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88" h="449782">
                    <a:moveTo>
                      <a:pt x="7" y="3"/>
                    </a:moveTo>
                    <a:lnTo>
                      <a:pt x="190300" y="3"/>
                    </a:lnTo>
                    <a:lnTo>
                      <a:pt x="311395" y="121098"/>
                    </a:lnTo>
                    <a:lnTo>
                      <a:pt x="311395" y="449786"/>
                    </a:lnTo>
                    <a:lnTo>
                      <a:pt x="7" y="449786"/>
                    </a:lnTo>
                    <a:close/>
                  </a:path>
                </a:pathLst>
              </a:custGeom>
              <a:noFill/>
              <a:ln w="34528" cap="sq">
                <a:solidFill>
                  <a:srgbClr val="2D2E2F"/>
                </a:solidFill>
                <a:prstDash val="solid"/>
                <a:miter/>
              </a:ln>
            </p:spPr>
            <p:txBody>
              <a:bodyPr rtlCol="0" anchor="ctr"/>
              <a:lstStyle/>
              <a:p>
                <a:endParaRPr lang="en-US" sz="1799"/>
              </a:p>
            </p:txBody>
          </p:sp>
          <p:sp>
            <p:nvSpPr>
              <p:cNvPr id="51" name="Freeform 50">
                <a:extLst>
                  <a:ext uri="{FF2B5EF4-FFF2-40B4-BE49-F238E27FC236}">
                    <a16:creationId xmlns:a16="http://schemas.microsoft.com/office/drawing/2014/main" id="{44E07C0D-880A-F04E-BCD6-D82C02A80986}"/>
                  </a:ext>
                </a:extLst>
              </p:cNvPr>
              <p:cNvSpPr/>
              <p:nvPr/>
            </p:nvSpPr>
            <p:spPr>
              <a:xfrm>
                <a:off x="7698721" y="2098211"/>
                <a:ext cx="207592" cy="34598"/>
              </a:xfrm>
              <a:custGeom>
                <a:avLst/>
                <a:gdLst>
                  <a:gd name="connsiteX0" fmla="*/ 34606 w 207592"/>
                  <a:gd name="connsiteY0" fmla="*/ 3 h 34598"/>
                  <a:gd name="connsiteX1" fmla="*/ 34606 w 207592"/>
                  <a:gd name="connsiteY1" fmla="*/ 34602 h 34598"/>
                  <a:gd name="connsiteX2" fmla="*/ 7 w 207592"/>
                  <a:gd name="connsiteY2" fmla="*/ 34602 h 34598"/>
                  <a:gd name="connsiteX3" fmla="*/ 7 w 207592"/>
                  <a:gd name="connsiteY3" fmla="*/ 3 h 34598"/>
                  <a:gd name="connsiteX4" fmla="*/ 34606 w 207592"/>
                  <a:gd name="connsiteY4" fmla="*/ 3 h 34598"/>
                  <a:gd name="connsiteX5" fmla="*/ 207599 w 207592"/>
                  <a:gd name="connsiteY5" fmla="*/ 3 h 34598"/>
                  <a:gd name="connsiteX6" fmla="*/ 207599 w 207592"/>
                  <a:gd name="connsiteY6" fmla="*/ 34602 h 34598"/>
                  <a:gd name="connsiteX7" fmla="*/ 69204 w 207592"/>
                  <a:gd name="connsiteY7" fmla="*/ 34602 h 34598"/>
                  <a:gd name="connsiteX8" fmla="*/ 69204 w 207592"/>
                  <a:gd name="connsiteY8" fmla="*/ 3 h 34598"/>
                  <a:gd name="connsiteX9" fmla="*/ 207599 w 207592"/>
                  <a:gd name="connsiteY9" fmla="*/ 3 h 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592" h="34598">
                    <a:moveTo>
                      <a:pt x="34606" y="3"/>
                    </a:moveTo>
                    <a:lnTo>
                      <a:pt x="34606" y="34602"/>
                    </a:lnTo>
                    <a:lnTo>
                      <a:pt x="7" y="34602"/>
                    </a:lnTo>
                    <a:lnTo>
                      <a:pt x="7" y="3"/>
                    </a:lnTo>
                    <a:lnTo>
                      <a:pt x="34606" y="3"/>
                    </a:lnTo>
                    <a:close/>
                    <a:moveTo>
                      <a:pt x="207599" y="3"/>
                    </a:moveTo>
                    <a:lnTo>
                      <a:pt x="207599" y="34602"/>
                    </a:lnTo>
                    <a:lnTo>
                      <a:pt x="69204" y="34602"/>
                    </a:lnTo>
                    <a:lnTo>
                      <a:pt x="69204" y="3"/>
                    </a:lnTo>
                    <a:lnTo>
                      <a:pt x="207599" y="3"/>
                    </a:lnTo>
                    <a:close/>
                  </a:path>
                </a:pathLst>
              </a:custGeom>
              <a:solidFill>
                <a:srgbClr val="FA4616"/>
              </a:solidFill>
              <a:ln w="17264" cap="flat">
                <a:noFill/>
                <a:prstDash val="solid"/>
                <a:miter/>
              </a:ln>
            </p:spPr>
            <p:txBody>
              <a:bodyPr rtlCol="0" anchor="ctr"/>
              <a:lstStyle/>
              <a:p>
                <a:endParaRPr lang="en-US" sz="1799"/>
              </a:p>
            </p:txBody>
          </p:sp>
          <p:sp>
            <p:nvSpPr>
              <p:cNvPr id="52" name="Freeform 51">
                <a:extLst>
                  <a:ext uri="{FF2B5EF4-FFF2-40B4-BE49-F238E27FC236}">
                    <a16:creationId xmlns:a16="http://schemas.microsoft.com/office/drawing/2014/main" id="{46E56A6F-5496-1E4C-BAE5-FC412E982318}"/>
                  </a:ext>
                </a:extLst>
              </p:cNvPr>
              <p:cNvSpPr/>
              <p:nvPr/>
            </p:nvSpPr>
            <p:spPr>
              <a:xfrm>
                <a:off x="7698721" y="2167409"/>
                <a:ext cx="207592" cy="103796"/>
              </a:xfrm>
              <a:custGeom>
                <a:avLst/>
                <a:gdLst>
                  <a:gd name="connsiteX0" fmla="*/ 34606 w 207592"/>
                  <a:gd name="connsiteY0" fmla="*/ 69200 h 103796"/>
                  <a:gd name="connsiteX1" fmla="*/ 34606 w 207592"/>
                  <a:gd name="connsiteY1" fmla="*/ 103799 h 103796"/>
                  <a:gd name="connsiteX2" fmla="*/ 7 w 207592"/>
                  <a:gd name="connsiteY2" fmla="*/ 103799 h 103796"/>
                  <a:gd name="connsiteX3" fmla="*/ 7 w 207592"/>
                  <a:gd name="connsiteY3" fmla="*/ 69200 h 103796"/>
                  <a:gd name="connsiteX4" fmla="*/ 34606 w 207592"/>
                  <a:gd name="connsiteY4" fmla="*/ 69200 h 103796"/>
                  <a:gd name="connsiteX5" fmla="*/ 207599 w 207592"/>
                  <a:gd name="connsiteY5" fmla="*/ 69200 h 103796"/>
                  <a:gd name="connsiteX6" fmla="*/ 207599 w 207592"/>
                  <a:gd name="connsiteY6" fmla="*/ 103799 h 103796"/>
                  <a:gd name="connsiteX7" fmla="*/ 69204 w 207592"/>
                  <a:gd name="connsiteY7" fmla="*/ 103799 h 103796"/>
                  <a:gd name="connsiteX8" fmla="*/ 69204 w 207592"/>
                  <a:gd name="connsiteY8" fmla="*/ 69200 h 103796"/>
                  <a:gd name="connsiteX9" fmla="*/ 207599 w 207592"/>
                  <a:gd name="connsiteY9" fmla="*/ 69200 h 103796"/>
                  <a:gd name="connsiteX10" fmla="*/ 34606 w 207592"/>
                  <a:gd name="connsiteY10" fmla="*/ 3 h 103796"/>
                  <a:gd name="connsiteX11" fmla="*/ 34606 w 207592"/>
                  <a:gd name="connsiteY11" fmla="*/ 34602 h 103796"/>
                  <a:gd name="connsiteX12" fmla="*/ 7 w 207592"/>
                  <a:gd name="connsiteY12" fmla="*/ 34602 h 103796"/>
                  <a:gd name="connsiteX13" fmla="*/ 7 w 207592"/>
                  <a:gd name="connsiteY13" fmla="*/ 3 h 103796"/>
                  <a:gd name="connsiteX14" fmla="*/ 34606 w 207592"/>
                  <a:gd name="connsiteY14" fmla="*/ 3 h 103796"/>
                  <a:gd name="connsiteX15" fmla="*/ 207599 w 207592"/>
                  <a:gd name="connsiteY15" fmla="*/ 3 h 103796"/>
                  <a:gd name="connsiteX16" fmla="*/ 207599 w 207592"/>
                  <a:gd name="connsiteY16" fmla="*/ 34602 h 103796"/>
                  <a:gd name="connsiteX17" fmla="*/ 69204 w 207592"/>
                  <a:gd name="connsiteY17" fmla="*/ 34602 h 103796"/>
                  <a:gd name="connsiteX18" fmla="*/ 69204 w 207592"/>
                  <a:gd name="connsiteY18" fmla="*/ 3 h 103796"/>
                  <a:gd name="connsiteX19" fmla="*/ 207599 w 207592"/>
                  <a:gd name="connsiteY19" fmla="*/ 3 h 1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592" h="103796">
                    <a:moveTo>
                      <a:pt x="34606" y="69200"/>
                    </a:moveTo>
                    <a:lnTo>
                      <a:pt x="34606" y="103799"/>
                    </a:lnTo>
                    <a:lnTo>
                      <a:pt x="7" y="103799"/>
                    </a:lnTo>
                    <a:lnTo>
                      <a:pt x="7" y="69200"/>
                    </a:lnTo>
                    <a:lnTo>
                      <a:pt x="34606" y="69200"/>
                    </a:lnTo>
                    <a:close/>
                    <a:moveTo>
                      <a:pt x="207599" y="69200"/>
                    </a:moveTo>
                    <a:lnTo>
                      <a:pt x="207599" y="103799"/>
                    </a:lnTo>
                    <a:lnTo>
                      <a:pt x="69204" y="103799"/>
                    </a:lnTo>
                    <a:lnTo>
                      <a:pt x="69204" y="69200"/>
                    </a:lnTo>
                    <a:lnTo>
                      <a:pt x="207599" y="69200"/>
                    </a:lnTo>
                    <a:close/>
                    <a:moveTo>
                      <a:pt x="34606" y="3"/>
                    </a:moveTo>
                    <a:lnTo>
                      <a:pt x="34606" y="34602"/>
                    </a:lnTo>
                    <a:lnTo>
                      <a:pt x="7" y="34602"/>
                    </a:lnTo>
                    <a:lnTo>
                      <a:pt x="7" y="3"/>
                    </a:lnTo>
                    <a:lnTo>
                      <a:pt x="34606" y="3"/>
                    </a:lnTo>
                    <a:close/>
                    <a:moveTo>
                      <a:pt x="207599" y="3"/>
                    </a:moveTo>
                    <a:lnTo>
                      <a:pt x="207599" y="34602"/>
                    </a:lnTo>
                    <a:lnTo>
                      <a:pt x="69204" y="34602"/>
                    </a:lnTo>
                    <a:lnTo>
                      <a:pt x="69204" y="3"/>
                    </a:lnTo>
                    <a:lnTo>
                      <a:pt x="207599" y="3"/>
                    </a:lnTo>
                    <a:close/>
                  </a:path>
                </a:pathLst>
              </a:custGeom>
              <a:solidFill>
                <a:srgbClr val="2D2E2F"/>
              </a:solidFill>
              <a:ln w="17264" cap="flat">
                <a:noFill/>
                <a:prstDash val="solid"/>
                <a:miter/>
              </a:ln>
            </p:spPr>
            <p:txBody>
              <a:bodyPr rtlCol="0" anchor="ctr"/>
              <a:lstStyle/>
              <a:p>
                <a:endParaRPr lang="en-US" sz="1799"/>
              </a:p>
            </p:txBody>
          </p:sp>
          <p:sp>
            <p:nvSpPr>
              <p:cNvPr id="53" name="Freeform 52">
                <a:extLst>
                  <a:ext uri="{FF2B5EF4-FFF2-40B4-BE49-F238E27FC236}">
                    <a16:creationId xmlns:a16="http://schemas.microsoft.com/office/drawing/2014/main" id="{118BA84B-953C-B34C-A16F-6D0B0F757C7F}"/>
                  </a:ext>
                </a:extLst>
              </p:cNvPr>
              <p:cNvSpPr/>
              <p:nvPr/>
            </p:nvSpPr>
            <p:spPr>
              <a:xfrm>
                <a:off x="7819816" y="1907919"/>
                <a:ext cx="138394" cy="138394"/>
              </a:xfrm>
              <a:custGeom>
                <a:avLst/>
                <a:gdLst>
                  <a:gd name="connsiteX0" fmla="*/ 7 w 138394"/>
                  <a:gd name="connsiteY0" fmla="*/ 3 h 138394"/>
                  <a:gd name="connsiteX1" fmla="*/ 7 w 138394"/>
                  <a:gd name="connsiteY1" fmla="*/ 138398 h 138394"/>
                  <a:gd name="connsiteX2" fmla="*/ 138402 w 138394"/>
                  <a:gd name="connsiteY2" fmla="*/ 138398 h 138394"/>
                </a:gdLst>
                <a:ahLst/>
                <a:cxnLst>
                  <a:cxn ang="0">
                    <a:pos x="connsiteX0" y="connsiteY0"/>
                  </a:cxn>
                  <a:cxn ang="0">
                    <a:pos x="connsiteX1" y="connsiteY1"/>
                  </a:cxn>
                  <a:cxn ang="0">
                    <a:pos x="connsiteX2" y="connsiteY2"/>
                  </a:cxn>
                </a:cxnLst>
                <a:rect l="l" t="t" r="r" b="b"/>
                <a:pathLst>
                  <a:path w="138394" h="138394">
                    <a:moveTo>
                      <a:pt x="7" y="3"/>
                    </a:moveTo>
                    <a:lnTo>
                      <a:pt x="7" y="138398"/>
                    </a:lnTo>
                    <a:lnTo>
                      <a:pt x="138402" y="138398"/>
                    </a:lnTo>
                  </a:path>
                </a:pathLst>
              </a:custGeom>
              <a:noFill/>
              <a:ln w="34528" cap="sq">
                <a:solidFill>
                  <a:srgbClr val="2D2E2F"/>
                </a:solidFill>
                <a:prstDash val="solid"/>
                <a:miter/>
              </a:ln>
            </p:spPr>
            <p:txBody>
              <a:bodyPr rtlCol="0" anchor="ctr"/>
              <a:lstStyle/>
              <a:p>
                <a:endParaRPr lang="en-US" sz="1799"/>
              </a:p>
            </p:txBody>
          </p:sp>
        </p:grpSp>
      </p:grpSp>
      <p:grpSp>
        <p:nvGrpSpPr>
          <p:cNvPr id="7" name="Group 6">
            <a:extLst>
              <a:ext uri="{FF2B5EF4-FFF2-40B4-BE49-F238E27FC236}">
                <a16:creationId xmlns:a16="http://schemas.microsoft.com/office/drawing/2014/main" id="{90CF7C62-4890-8842-AAE8-E0F829B18D72}"/>
              </a:ext>
            </a:extLst>
          </p:cNvPr>
          <p:cNvGrpSpPr/>
          <p:nvPr/>
        </p:nvGrpSpPr>
        <p:grpSpPr>
          <a:xfrm>
            <a:off x="5142846" y="2271395"/>
            <a:ext cx="1901649" cy="2266452"/>
            <a:chOff x="5144186" y="2271094"/>
            <a:chExt cx="1902144" cy="2267042"/>
          </a:xfrm>
        </p:grpSpPr>
        <p:sp>
          <p:nvSpPr>
            <p:cNvPr id="15" name="TextBox 14">
              <a:extLst>
                <a:ext uri="{FF2B5EF4-FFF2-40B4-BE49-F238E27FC236}">
                  <a16:creationId xmlns:a16="http://schemas.microsoft.com/office/drawing/2014/main" id="{E7B2163F-6247-0C4A-82D8-C2FE4A1453FA}"/>
                </a:ext>
              </a:extLst>
            </p:cNvPr>
            <p:cNvSpPr txBox="1"/>
            <p:nvPr/>
          </p:nvSpPr>
          <p:spPr>
            <a:xfrm>
              <a:off x="5144187" y="3872621"/>
              <a:ext cx="1902143" cy="665515"/>
            </a:xfrm>
            <a:prstGeom prst="rect">
              <a:avLst/>
            </a:prstGeom>
            <a:noFill/>
          </p:spPr>
          <p:txBody>
            <a:bodyPr wrap="square" lIns="0" tIns="0" rIns="0" bIns="0" rtlCol="0">
              <a:noAutofit/>
            </a:bodyPr>
            <a:lstStyle/>
            <a:p>
              <a:r>
                <a:rPr lang="en-US" sz="1400" dirty="0">
                  <a:cs typeface="Arial"/>
                </a:rPr>
                <a:t>‘We have fragmented delivery and compliance practices. No standardization. </a:t>
              </a:r>
            </a:p>
          </p:txBody>
        </p:sp>
        <p:cxnSp>
          <p:nvCxnSpPr>
            <p:cNvPr id="31" name="Straight Connector 30">
              <a:extLst>
                <a:ext uri="{FF2B5EF4-FFF2-40B4-BE49-F238E27FC236}">
                  <a16:creationId xmlns:a16="http://schemas.microsoft.com/office/drawing/2014/main" id="{E114065E-FABD-0840-810D-FD5E4B556AF2}"/>
                </a:ext>
              </a:extLst>
            </p:cNvPr>
            <p:cNvCxnSpPr>
              <a:cxnSpLocks/>
            </p:cNvCxnSpPr>
            <p:nvPr/>
          </p:nvCxnSpPr>
          <p:spPr>
            <a:xfrm>
              <a:off x="5144858" y="3665679"/>
              <a:ext cx="1900800"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5E6B8BD7-DEAE-7642-9B19-EF3C6C0214C7}"/>
                </a:ext>
              </a:extLst>
            </p:cNvPr>
            <p:cNvSpPr txBox="1"/>
            <p:nvPr/>
          </p:nvSpPr>
          <p:spPr>
            <a:xfrm>
              <a:off x="5144187" y="3089404"/>
              <a:ext cx="1902143" cy="369332"/>
            </a:xfrm>
            <a:prstGeom prst="rect">
              <a:avLst/>
            </a:prstGeom>
            <a:noFill/>
          </p:spPr>
          <p:txBody>
            <a:bodyPr wrap="square" lIns="0" tIns="0" rIns="0" bIns="0" rtlCol="0">
              <a:spAutoFit/>
            </a:bodyPr>
            <a:lstStyle/>
            <a:p>
              <a:r>
                <a:rPr lang="en-US" sz="2399" b="1" dirty="0">
                  <a:solidFill>
                    <a:schemeClr val="accent1"/>
                  </a:solidFill>
                  <a:cs typeface="Arial"/>
                </a:rPr>
                <a:t>Governance</a:t>
              </a:r>
            </a:p>
          </p:txBody>
        </p:sp>
        <p:pic>
          <p:nvPicPr>
            <p:cNvPr id="47" name="Graphic 46">
              <a:extLst>
                <a:ext uri="{FF2B5EF4-FFF2-40B4-BE49-F238E27FC236}">
                  <a16:creationId xmlns:a16="http://schemas.microsoft.com/office/drawing/2014/main" id="{BF279A76-3665-FA4B-8CF2-83C395CF7C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4186" y="2271094"/>
              <a:ext cx="651112" cy="651112"/>
            </a:xfrm>
            <a:prstGeom prst="rect">
              <a:avLst/>
            </a:prstGeom>
          </p:spPr>
        </p:pic>
      </p:grpSp>
      <p:grpSp>
        <p:nvGrpSpPr>
          <p:cNvPr id="9" name="Group 8">
            <a:extLst>
              <a:ext uri="{FF2B5EF4-FFF2-40B4-BE49-F238E27FC236}">
                <a16:creationId xmlns:a16="http://schemas.microsoft.com/office/drawing/2014/main" id="{24F5C403-3AC7-DC43-A3DC-0A52B5879279}"/>
              </a:ext>
            </a:extLst>
          </p:cNvPr>
          <p:cNvGrpSpPr/>
          <p:nvPr/>
        </p:nvGrpSpPr>
        <p:grpSpPr>
          <a:xfrm>
            <a:off x="9904688" y="2271395"/>
            <a:ext cx="1901649" cy="2266452"/>
            <a:chOff x="9907269" y="2271094"/>
            <a:chExt cx="1902144" cy="2267042"/>
          </a:xfrm>
        </p:grpSpPr>
        <p:sp>
          <p:nvSpPr>
            <p:cNvPr id="17" name="TextBox 16">
              <a:extLst>
                <a:ext uri="{FF2B5EF4-FFF2-40B4-BE49-F238E27FC236}">
                  <a16:creationId xmlns:a16="http://schemas.microsoft.com/office/drawing/2014/main" id="{97698CF4-BEC3-284A-8A3A-60C18F0B7AD7}"/>
                </a:ext>
              </a:extLst>
            </p:cNvPr>
            <p:cNvSpPr txBox="1"/>
            <p:nvPr/>
          </p:nvSpPr>
          <p:spPr>
            <a:xfrm>
              <a:off x="9907270" y="3872621"/>
              <a:ext cx="1902143" cy="665515"/>
            </a:xfrm>
            <a:prstGeom prst="rect">
              <a:avLst/>
            </a:prstGeom>
            <a:noFill/>
          </p:spPr>
          <p:txBody>
            <a:bodyPr wrap="square" lIns="0" tIns="0" rIns="0" bIns="0" rtlCol="0">
              <a:noAutofit/>
            </a:bodyPr>
            <a:lstStyle/>
            <a:p>
              <a:r>
                <a:rPr lang="en-US" sz="1400" dirty="0">
                  <a:cs typeface="Arial"/>
                </a:rPr>
                <a:t>‘We don’t have the right tools. We have too many tools.  </a:t>
              </a:r>
            </a:p>
          </p:txBody>
        </p:sp>
        <p:cxnSp>
          <p:nvCxnSpPr>
            <p:cNvPr id="33" name="Straight Connector 32">
              <a:extLst>
                <a:ext uri="{FF2B5EF4-FFF2-40B4-BE49-F238E27FC236}">
                  <a16:creationId xmlns:a16="http://schemas.microsoft.com/office/drawing/2014/main" id="{1C46AFA3-96F8-0B4D-8BEC-6B584CA36B16}"/>
                </a:ext>
              </a:extLst>
            </p:cNvPr>
            <p:cNvCxnSpPr>
              <a:cxnSpLocks/>
            </p:cNvCxnSpPr>
            <p:nvPr/>
          </p:nvCxnSpPr>
          <p:spPr>
            <a:xfrm>
              <a:off x="9908613" y="3665679"/>
              <a:ext cx="1900800"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843116A-26F8-364F-AC6B-AE4291F07954}"/>
                </a:ext>
              </a:extLst>
            </p:cNvPr>
            <p:cNvSpPr txBox="1"/>
            <p:nvPr/>
          </p:nvSpPr>
          <p:spPr>
            <a:xfrm>
              <a:off x="9907270" y="3089404"/>
              <a:ext cx="1902143" cy="369332"/>
            </a:xfrm>
            <a:prstGeom prst="rect">
              <a:avLst/>
            </a:prstGeom>
            <a:noFill/>
          </p:spPr>
          <p:txBody>
            <a:bodyPr wrap="square" lIns="0" tIns="0" rIns="0" bIns="0" rtlCol="0">
              <a:spAutoFit/>
            </a:bodyPr>
            <a:lstStyle/>
            <a:p>
              <a:r>
                <a:rPr lang="en-US" sz="2399" b="1" dirty="0">
                  <a:solidFill>
                    <a:schemeClr val="accent1"/>
                  </a:solidFill>
                  <a:cs typeface="Arial"/>
                </a:rPr>
                <a:t>Tooling</a:t>
              </a:r>
            </a:p>
          </p:txBody>
        </p:sp>
        <p:pic>
          <p:nvPicPr>
            <p:cNvPr id="48" name="Graphic 47">
              <a:extLst>
                <a:ext uri="{FF2B5EF4-FFF2-40B4-BE49-F238E27FC236}">
                  <a16:creationId xmlns:a16="http://schemas.microsoft.com/office/drawing/2014/main" id="{010E73FB-8A1E-4C4C-A989-C65AC526E4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7269" y="2271094"/>
              <a:ext cx="651112" cy="651112"/>
            </a:xfrm>
            <a:prstGeom prst="rect">
              <a:avLst/>
            </a:prstGeom>
          </p:spPr>
        </p:pic>
      </p:grpSp>
      <p:pic>
        <p:nvPicPr>
          <p:cNvPr id="40" name="Picture 39">
            <a:extLst>
              <a:ext uri="{FF2B5EF4-FFF2-40B4-BE49-F238E27FC236}">
                <a16:creationId xmlns:a16="http://schemas.microsoft.com/office/drawing/2014/main" id="{AC64BAC2-B5CD-4948-86DA-D8199090E9F4}"/>
              </a:ext>
            </a:extLst>
          </p:cNvPr>
          <p:cNvPicPr>
            <a:picLocks noChangeAspect="1"/>
          </p:cNvPicPr>
          <p:nvPr/>
        </p:nvPicPr>
        <p:blipFill>
          <a:blip r:embed="rId11"/>
          <a:stretch>
            <a:fillRect/>
          </a:stretch>
        </p:blipFill>
        <p:spPr>
          <a:xfrm>
            <a:off x="10555631" y="5355118"/>
            <a:ext cx="832260" cy="762905"/>
          </a:xfrm>
          <a:prstGeom prst="rect">
            <a:avLst/>
          </a:prstGeom>
        </p:spPr>
      </p:pic>
    </p:spTree>
    <p:extLst>
      <p:ext uri="{BB962C8B-B14F-4D97-AF65-F5344CB8AC3E}">
        <p14:creationId xmlns:p14="http://schemas.microsoft.com/office/powerpoint/2010/main" val="11163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6.25E-7 0 L -6.25E-7 0.08542 " pathEditMode="relative" rAng="0" ptsTypes="AA">
                                      <p:cBhvr>
                                        <p:cTn id="9" dur="750" spd="-100000" fill="hold"/>
                                        <p:tgtEl>
                                          <p:spTgt spid="5"/>
                                        </p:tgtEl>
                                        <p:attrNameLst>
                                          <p:attrName>ppt_x</p:attrName>
                                          <p:attrName>ppt_y</p:attrName>
                                        </p:attrNameLst>
                                      </p:cBhvr>
                                      <p:rCtr x="0" y="4282"/>
                                    </p:animMotion>
                                  </p:childTnLst>
                                </p:cTn>
                              </p:par>
                            </p:childTnLst>
                          </p:cTn>
                        </p:par>
                        <p:par>
                          <p:cTn id="10" fill="hold">
                            <p:stCondLst>
                              <p:cond delay="75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decel="100000" fill="hold" nodeType="withEffect">
                                  <p:stCondLst>
                                    <p:cond delay="0"/>
                                  </p:stCondLst>
                                  <p:childTnLst>
                                    <p:animMotion origin="layout" path="M -6.25E-7 0 L -6.25E-7 0.08542 " pathEditMode="relative" rAng="0" ptsTypes="AA">
                                      <p:cBhvr>
                                        <p:cTn id="18" dur="750" spd="-100000" fill="hold"/>
                                        <p:tgtEl>
                                          <p:spTgt spid="6"/>
                                        </p:tgtEl>
                                        <p:attrNameLst>
                                          <p:attrName>ppt_x</p:attrName>
                                          <p:attrName>ppt_y</p:attrName>
                                        </p:attrNameLst>
                                      </p:cBhvr>
                                      <p:rCtr x="0" y="4282"/>
                                    </p:animMotion>
                                  </p:childTnLst>
                                </p:cTn>
                              </p:par>
                            </p:childTnLst>
                          </p:cTn>
                        </p:par>
                        <p:par>
                          <p:cTn id="19" fill="hold">
                            <p:stCondLst>
                              <p:cond delay="1500"/>
                            </p:stCondLst>
                            <p:childTnLst>
                              <p:par>
                                <p:cTn id="20" presetID="16" presetClass="entr" presetSubtype="4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nodeType="withEffect">
                                  <p:stCondLst>
                                    <p:cond delay="0"/>
                                  </p:stCondLst>
                                  <p:childTnLst>
                                    <p:animMotion origin="layout" path="M -6.25E-7 0 L -6.25E-7 0.08542 " pathEditMode="relative" rAng="0" ptsTypes="AA">
                                      <p:cBhvr>
                                        <p:cTn id="27" dur="750" spd="-100000" fill="hold"/>
                                        <p:tgtEl>
                                          <p:spTgt spid="7"/>
                                        </p:tgtEl>
                                        <p:attrNameLst>
                                          <p:attrName>ppt_x</p:attrName>
                                          <p:attrName>ppt_y</p:attrName>
                                        </p:attrNameLst>
                                      </p:cBhvr>
                                      <p:rCtr x="0" y="4282"/>
                                    </p:animMotion>
                                  </p:childTnLst>
                                </p:cTn>
                              </p:par>
                            </p:childTnLst>
                          </p:cTn>
                        </p:par>
                        <p:par>
                          <p:cTn id="28" fill="hold">
                            <p:stCondLst>
                              <p:cond delay="2250"/>
                            </p:stCondLst>
                            <p:childTnLst>
                              <p:par>
                                <p:cTn id="29" presetID="16" presetClass="entr" presetSubtype="4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outHorizontal)">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nodeType="withEffect">
                                  <p:stCondLst>
                                    <p:cond delay="0"/>
                                  </p:stCondLst>
                                  <p:childTnLst>
                                    <p:animMotion origin="layout" path="M -6.25E-7 0 L -6.25E-7 0.08542 " pathEditMode="relative" rAng="0" ptsTypes="AA">
                                      <p:cBhvr>
                                        <p:cTn id="36" dur="750" spd="-100000" fill="hold"/>
                                        <p:tgtEl>
                                          <p:spTgt spid="8"/>
                                        </p:tgtEl>
                                        <p:attrNameLst>
                                          <p:attrName>ppt_x</p:attrName>
                                          <p:attrName>ppt_y</p:attrName>
                                        </p:attrNameLst>
                                      </p:cBhvr>
                                      <p:rCtr x="0" y="4282"/>
                                    </p:animMotion>
                                  </p:childTnLst>
                                </p:cTn>
                              </p:par>
                            </p:childTnLst>
                          </p:cTn>
                        </p:par>
                        <p:par>
                          <p:cTn id="37" fill="hold">
                            <p:stCondLst>
                              <p:cond delay="3000"/>
                            </p:stCondLst>
                            <p:childTnLst>
                              <p:par>
                                <p:cTn id="38" presetID="16" presetClass="entr" presetSubtype="42"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outHorizontal)">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42" presetClass="path" presetSubtype="0" decel="100000" fill="hold" nodeType="withEffect">
                                  <p:stCondLst>
                                    <p:cond delay="0"/>
                                  </p:stCondLst>
                                  <p:childTnLst>
                                    <p:animMotion origin="layout" path="M -6.25E-7 0 L -6.25E-7 0.08542 " pathEditMode="relative" rAng="0" ptsTypes="AA">
                                      <p:cBhvr>
                                        <p:cTn id="45" dur="750" spd="-100000" fill="hold"/>
                                        <p:tgtEl>
                                          <p:spTgt spid="9"/>
                                        </p:tgtEl>
                                        <p:attrNameLst>
                                          <p:attrName>ppt_x</p:attrName>
                                          <p:attrName>ppt_y</p:attrName>
                                        </p:attrNameLst>
                                      </p:cBhvr>
                                      <p:rCtr x="0"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A426-0717-43CB-8E38-319354AAD363}"/>
              </a:ext>
            </a:extLst>
          </p:cNvPr>
          <p:cNvSpPr>
            <a:spLocks noGrp="1"/>
          </p:cNvSpPr>
          <p:nvPr>
            <p:ph type="title"/>
          </p:nvPr>
        </p:nvSpPr>
        <p:spPr>
          <a:xfrm>
            <a:off x="382490" y="160112"/>
            <a:ext cx="6608941" cy="689849"/>
          </a:xfrm>
        </p:spPr>
        <p:txBody>
          <a:bodyPr/>
          <a:lstStyle/>
          <a:p>
            <a:r>
              <a:rPr lang="en-US" dirty="0"/>
              <a:t>Without a proactive testing approach, all issues will surface in </a:t>
            </a:r>
            <a:r>
              <a:rPr lang="en-US" dirty="0">
                <a:solidFill>
                  <a:schemeClr val="accent1"/>
                </a:solidFill>
              </a:rPr>
              <a:t>production</a:t>
            </a:r>
          </a:p>
        </p:txBody>
      </p:sp>
      <p:sp>
        <p:nvSpPr>
          <p:cNvPr id="4" name="Rectangle 3">
            <a:extLst>
              <a:ext uri="{FF2B5EF4-FFF2-40B4-BE49-F238E27FC236}">
                <a16:creationId xmlns:a16="http://schemas.microsoft.com/office/drawing/2014/main" id="{76761AE5-820D-43B4-987D-67662F980061}"/>
              </a:ext>
            </a:extLst>
          </p:cNvPr>
          <p:cNvSpPr/>
          <p:nvPr/>
        </p:nvSpPr>
        <p:spPr>
          <a:xfrm>
            <a:off x="382490"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latin typeface="+mj-lt"/>
                <a:ea typeface="Open Sans Extrabold" panose="020B0906030804020204" pitchFamily="34" charset="0"/>
                <a:cs typeface="Arial" panose="020B0604020202020204" pitchFamily="34" charset="0"/>
              </a:rPr>
              <a:t>Development</a:t>
            </a:r>
            <a:endParaRPr lang="en-US" sz="1799" b="1" dirty="0">
              <a:solidFill>
                <a:schemeClr val="tx1"/>
              </a:solidFill>
              <a:latin typeface="+mj-lt"/>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latin typeface="+mj-lt"/>
                <a:ea typeface="Open Sans Light" panose="020B0306030504020204" pitchFamily="34" charset="0"/>
                <a:cs typeface="Arial" panose="020B0604020202020204" pitchFamily="34" charset="0"/>
              </a:rPr>
              <a:t>Manages Applications</a:t>
            </a:r>
          </a:p>
        </p:txBody>
      </p:sp>
      <p:sp>
        <p:nvSpPr>
          <p:cNvPr id="6" name="Rectangle 5">
            <a:extLst>
              <a:ext uri="{FF2B5EF4-FFF2-40B4-BE49-F238E27FC236}">
                <a16:creationId xmlns:a16="http://schemas.microsoft.com/office/drawing/2014/main" id="{D70225A5-CEFD-4E31-902D-49AF49ACA88C}"/>
              </a:ext>
            </a:extLst>
          </p:cNvPr>
          <p:cNvSpPr/>
          <p:nvPr/>
        </p:nvSpPr>
        <p:spPr>
          <a:xfrm>
            <a:off x="4266885"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ea typeface="Open Sans Extrabold" panose="020B0906030804020204" pitchFamily="34" charset="0"/>
                <a:cs typeface="Arial" panose="020B0604020202020204" pitchFamily="34" charset="0"/>
              </a:rPr>
              <a:t>IT Operations</a:t>
            </a:r>
            <a:endParaRPr lang="en-US" sz="1799" b="1" dirty="0">
              <a:solidFill>
                <a:schemeClr val="tx1"/>
              </a:solidFill>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ea typeface="Open Sans Light" panose="020B0306030504020204" pitchFamily="34" charset="0"/>
                <a:cs typeface="Arial"/>
              </a:rPr>
              <a:t>Manages Environments</a:t>
            </a:r>
            <a:endParaRPr lang="en-US" sz="1200" dirty="0">
              <a:solidFill>
                <a:schemeClr val="tx1"/>
              </a:solidFill>
              <a:ea typeface="Open Sans Light" panose="020B0306030504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EE7F8BED-5248-49E0-9961-B45441FBC983}"/>
              </a:ext>
            </a:extLst>
          </p:cNvPr>
          <p:cNvGrpSpPr/>
          <p:nvPr/>
        </p:nvGrpSpPr>
        <p:grpSpPr>
          <a:xfrm>
            <a:off x="382489" y="3927919"/>
            <a:ext cx="11425436" cy="2280382"/>
            <a:chOff x="381001" y="3928049"/>
            <a:chExt cx="11428412" cy="2280976"/>
          </a:xfrm>
        </p:grpSpPr>
        <p:sp>
          <p:nvSpPr>
            <p:cNvPr id="16" name="Freeform: Shape 15">
              <a:extLst>
                <a:ext uri="{FF2B5EF4-FFF2-40B4-BE49-F238E27FC236}">
                  <a16:creationId xmlns:a16="http://schemas.microsoft.com/office/drawing/2014/main" id="{AA0719D1-FB84-41D0-A612-EC616609E708}"/>
                </a:ext>
              </a:extLst>
            </p:cNvPr>
            <p:cNvSpPr/>
            <p:nvPr/>
          </p:nvSpPr>
          <p:spPr>
            <a:xfrm>
              <a:off x="8151814" y="5491969"/>
              <a:ext cx="3656010" cy="273976"/>
            </a:xfrm>
            <a:custGeom>
              <a:avLst/>
              <a:gdLst>
                <a:gd name="connsiteX0" fmla="*/ 0 w 3048000"/>
                <a:gd name="connsiteY0" fmla="*/ 894090 h 894090"/>
                <a:gd name="connsiteX1" fmla="*/ 1280160 w 3048000"/>
                <a:gd name="connsiteY1" fmla="*/ 10 h 894090"/>
                <a:gd name="connsiteX2" fmla="*/ 2509520 w 3048000"/>
                <a:gd name="connsiteY2" fmla="*/ 873770 h 894090"/>
                <a:gd name="connsiteX3" fmla="*/ 3048000 w 3048000"/>
                <a:gd name="connsiteY3" fmla="*/ 436890 h 894090"/>
                <a:gd name="connsiteX0" fmla="*/ 0 w 3048000"/>
                <a:gd name="connsiteY0" fmla="*/ 894090 h 894090"/>
                <a:gd name="connsiteX1" fmla="*/ 1280160 w 3048000"/>
                <a:gd name="connsiteY1" fmla="*/ 10 h 894090"/>
                <a:gd name="connsiteX2" fmla="*/ 2275669 w 3048000"/>
                <a:gd name="connsiteY2" fmla="*/ 873769 h 894090"/>
                <a:gd name="connsiteX3" fmla="*/ 3048000 w 3048000"/>
                <a:gd name="connsiteY3" fmla="*/ 436890 h 894090"/>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375434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Lst>
              <a:ahLst/>
              <a:cxnLst>
                <a:cxn ang="0">
                  <a:pos x="connsiteX0" y="connsiteY0"/>
                </a:cxn>
                <a:cxn ang="0">
                  <a:pos x="connsiteX1" y="connsiteY1"/>
                </a:cxn>
                <a:cxn ang="0">
                  <a:pos x="connsiteX2" y="connsiteY2"/>
                </a:cxn>
                <a:cxn ang="0">
                  <a:pos x="connsiteX3" y="connsiteY3"/>
                </a:cxn>
              </a:cxnLst>
              <a:rect l="l" t="t" r="r" b="b"/>
              <a:pathLst>
                <a:path w="3048000" h="832634">
                  <a:moveTo>
                    <a:pt x="0" y="832634"/>
                  </a:moveTo>
                  <a:cubicBezTo>
                    <a:pt x="430953" y="387287"/>
                    <a:pt x="697533" y="3399"/>
                    <a:pt x="1076811" y="12"/>
                  </a:cubicBezTo>
                  <a:cubicBezTo>
                    <a:pt x="1456089" y="-3375"/>
                    <a:pt x="1914093" y="809494"/>
                    <a:pt x="2275669" y="812313"/>
                  </a:cubicBezTo>
                  <a:cubicBezTo>
                    <a:pt x="2637245" y="815132"/>
                    <a:pt x="2898120" y="369084"/>
                    <a:pt x="3048000" y="109117"/>
                  </a:cubicBezTo>
                </a:path>
              </a:pathLst>
            </a:cu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15" name="Freeform: Shape 14">
              <a:extLst>
                <a:ext uri="{FF2B5EF4-FFF2-40B4-BE49-F238E27FC236}">
                  <a16:creationId xmlns:a16="http://schemas.microsoft.com/office/drawing/2014/main" id="{6486919D-FC73-4A88-B14B-65A3A3BB0E5B}"/>
                </a:ext>
              </a:extLst>
            </p:cNvPr>
            <p:cNvSpPr/>
            <p:nvPr/>
          </p:nvSpPr>
          <p:spPr>
            <a:xfrm>
              <a:off x="4266409" y="5184637"/>
              <a:ext cx="3657598" cy="888641"/>
            </a:xfrm>
            <a:custGeom>
              <a:avLst/>
              <a:gdLst>
                <a:gd name="connsiteX0" fmla="*/ 0 w 2875280"/>
                <a:gd name="connsiteY0" fmla="*/ 102598 h 829369"/>
                <a:gd name="connsiteX1" fmla="*/ 335280 w 2875280"/>
                <a:gd name="connsiteY1" fmla="*/ 641078 h 829369"/>
                <a:gd name="connsiteX2" fmla="*/ 640080 w 2875280"/>
                <a:gd name="connsiteY2" fmla="*/ 214358 h 829369"/>
                <a:gd name="connsiteX3" fmla="*/ 904240 w 2875280"/>
                <a:gd name="connsiteY3" fmla="*/ 610598 h 829369"/>
                <a:gd name="connsiteX4" fmla="*/ 1188720 w 2875280"/>
                <a:gd name="connsiteY4" fmla="*/ 998 h 829369"/>
                <a:gd name="connsiteX5" fmla="*/ 1564640 w 2875280"/>
                <a:gd name="connsiteY5" fmla="*/ 783318 h 829369"/>
                <a:gd name="connsiteX6" fmla="*/ 1767840 w 2875280"/>
                <a:gd name="connsiteY6" fmla="*/ 387078 h 829369"/>
                <a:gd name="connsiteX7" fmla="*/ 1981200 w 2875280"/>
                <a:gd name="connsiteY7" fmla="*/ 651238 h 829369"/>
                <a:gd name="connsiteX8" fmla="*/ 2174240 w 2875280"/>
                <a:gd name="connsiteY8" fmla="*/ 41638 h 829369"/>
                <a:gd name="connsiteX9" fmla="*/ 2519680 w 2875280"/>
                <a:gd name="connsiteY9" fmla="*/ 823958 h 829369"/>
                <a:gd name="connsiteX10" fmla="*/ 2682240 w 2875280"/>
                <a:gd name="connsiteY10" fmla="*/ 407398 h 829369"/>
                <a:gd name="connsiteX11" fmla="*/ 2875280 w 2875280"/>
                <a:gd name="connsiteY11" fmla="*/ 803638 h 829369"/>
                <a:gd name="connsiteX0" fmla="*/ 0 w 2875280"/>
                <a:gd name="connsiteY0" fmla="*/ 102598 h 829748"/>
                <a:gd name="connsiteX1" fmla="*/ 335280 w 2875280"/>
                <a:gd name="connsiteY1" fmla="*/ 641078 h 829748"/>
                <a:gd name="connsiteX2" fmla="*/ 640080 w 2875280"/>
                <a:gd name="connsiteY2" fmla="*/ 214358 h 829748"/>
                <a:gd name="connsiteX3" fmla="*/ 904240 w 2875280"/>
                <a:gd name="connsiteY3" fmla="*/ 610598 h 829748"/>
                <a:gd name="connsiteX4" fmla="*/ 1188720 w 2875280"/>
                <a:gd name="connsiteY4" fmla="*/ 998 h 829748"/>
                <a:gd name="connsiteX5" fmla="*/ 1564640 w 2875280"/>
                <a:gd name="connsiteY5" fmla="*/ 783318 h 829748"/>
                <a:gd name="connsiteX6" fmla="*/ 1767840 w 2875280"/>
                <a:gd name="connsiteY6" fmla="*/ 387078 h 829748"/>
                <a:gd name="connsiteX7" fmla="*/ 1981200 w 2875280"/>
                <a:gd name="connsiteY7" fmla="*/ 651238 h 829748"/>
                <a:gd name="connsiteX8" fmla="*/ 2212577 w 2875280"/>
                <a:gd name="connsiteY8" fmla="*/ 27618 h 829748"/>
                <a:gd name="connsiteX9" fmla="*/ 2519680 w 2875280"/>
                <a:gd name="connsiteY9" fmla="*/ 823958 h 829748"/>
                <a:gd name="connsiteX10" fmla="*/ 2682240 w 2875280"/>
                <a:gd name="connsiteY10" fmla="*/ 407398 h 829748"/>
                <a:gd name="connsiteX11" fmla="*/ 2875280 w 2875280"/>
                <a:gd name="connsiteY11" fmla="*/ 803638 h 829748"/>
                <a:gd name="connsiteX0" fmla="*/ 0 w 2875280"/>
                <a:gd name="connsiteY0" fmla="*/ 102598 h 829748"/>
                <a:gd name="connsiteX1" fmla="*/ 335280 w 2875280"/>
                <a:gd name="connsiteY1" fmla="*/ 641078 h 829748"/>
                <a:gd name="connsiteX2" fmla="*/ 640080 w 2875280"/>
                <a:gd name="connsiteY2" fmla="*/ 214358 h 829748"/>
                <a:gd name="connsiteX3" fmla="*/ 904240 w 2875280"/>
                <a:gd name="connsiteY3" fmla="*/ 610598 h 829748"/>
                <a:gd name="connsiteX4" fmla="*/ 1188720 w 2875280"/>
                <a:gd name="connsiteY4" fmla="*/ 998 h 829748"/>
                <a:gd name="connsiteX5" fmla="*/ 1564640 w 2875280"/>
                <a:gd name="connsiteY5" fmla="*/ 783318 h 829748"/>
                <a:gd name="connsiteX6" fmla="*/ 1767840 w 2875280"/>
                <a:gd name="connsiteY6" fmla="*/ 387078 h 829748"/>
                <a:gd name="connsiteX7" fmla="*/ 1981200 w 2875280"/>
                <a:gd name="connsiteY7" fmla="*/ 651238 h 829748"/>
                <a:gd name="connsiteX8" fmla="*/ 2212577 w 2875280"/>
                <a:gd name="connsiteY8" fmla="*/ 27618 h 829748"/>
                <a:gd name="connsiteX9" fmla="*/ 2519680 w 2875280"/>
                <a:gd name="connsiteY9" fmla="*/ 823958 h 829748"/>
                <a:gd name="connsiteX10" fmla="*/ 2682240 w 2875280"/>
                <a:gd name="connsiteY10" fmla="*/ 407398 h 829748"/>
                <a:gd name="connsiteX11" fmla="*/ 2875280 w 2875280"/>
                <a:gd name="connsiteY11" fmla="*/ 803638 h 829748"/>
                <a:gd name="connsiteX0" fmla="*/ 0 w 2875280"/>
                <a:gd name="connsiteY0" fmla="*/ 102598 h 829527"/>
                <a:gd name="connsiteX1" fmla="*/ 335280 w 2875280"/>
                <a:gd name="connsiteY1" fmla="*/ 641078 h 829527"/>
                <a:gd name="connsiteX2" fmla="*/ 640080 w 2875280"/>
                <a:gd name="connsiteY2" fmla="*/ 214358 h 829527"/>
                <a:gd name="connsiteX3" fmla="*/ 904240 w 2875280"/>
                <a:gd name="connsiteY3" fmla="*/ 610598 h 829527"/>
                <a:gd name="connsiteX4" fmla="*/ 1188720 w 2875280"/>
                <a:gd name="connsiteY4" fmla="*/ 998 h 829527"/>
                <a:gd name="connsiteX5" fmla="*/ 1564640 w 2875280"/>
                <a:gd name="connsiteY5" fmla="*/ 783318 h 829527"/>
                <a:gd name="connsiteX6" fmla="*/ 1767840 w 2875280"/>
                <a:gd name="connsiteY6" fmla="*/ 387078 h 829527"/>
                <a:gd name="connsiteX7" fmla="*/ 1981200 w 2875280"/>
                <a:gd name="connsiteY7" fmla="*/ 651238 h 829527"/>
                <a:gd name="connsiteX8" fmla="*/ 2212577 w 2875280"/>
                <a:gd name="connsiteY8" fmla="*/ 27618 h 829527"/>
                <a:gd name="connsiteX9" fmla="*/ 2519680 w 2875280"/>
                <a:gd name="connsiteY9" fmla="*/ 823958 h 829527"/>
                <a:gd name="connsiteX10" fmla="*/ 2682240 w 2875280"/>
                <a:gd name="connsiteY10" fmla="*/ 407398 h 829527"/>
                <a:gd name="connsiteX11" fmla="*/ 2875280 w 2875280"/>
                <a:gd name="connsiteY11" fmla="*/ 803638 h 829527"/>
                <a:gd name="connsiteX0" fmla="*/ 0 w 2878874"/>
                <a:gd name="connsiteY0" fmla="*/ 102598 h 829895"/>
                <a:gd name="connsiteX1" fmla="*/ 335280 w 2878874"/>
                <a:gd name="connsiteY1" fmla="*/ 641078 h 829895"/>
                <a:gd name="connsiteX2" fmla="*/ 640080 w 2878874"/>
                <a:gd name="connsiteY2" fmla="*/ 214358 h 829895"/>
                <a:gd name="connsiteX3" fmla="*/ 904240 w 2878874"/>
                <a:gd name="connsiteY3" fmla="*/ 610598 h 829895"/>
                <a:gd name="connsiteX4" fmla="*/ 1188720 w 2878874"/>
                <a:gd name="connsiteY4" fmla="*/ 998 h 829895"/>
                <a:gd name="connsiteX5" fmla="*/ 1564640 w 2878874"/>
                <a:gd name="connsiteY5" fmla="*/ 783318 h 829895"/>
                <a:gd name="connsiteX6" fmla="*/ 1767840 w 2878874"/>
                <a:gd name="connsiteY6" fmla="*/ 387078 h 829895"/>
                <a:gd name="connsiteX7" fmla="*/ 1981200 w 2878874"/>
                <a:gd name="connsiteY7" fmla="*/ 651238 h 829895"/>
                <a:gd name="connsiteX8" fmla="*/ 2212577 w 2878874"/>
                <a:gd name="connsiteY8" fmla="*/ 27618 h 829895"/>
                <a:gd name="connsiteX9" fmla="*/ 2519680 w 2878874"/>
                <a:gd name="connsiteY9" fmla="*/ 823958 h 829895"/>
                <a:gd name="connsiteX10" fmla="*/ 2682240 w 2878874"/>
                <a:gd name="connsiteY10" fmla="*/ 407398 h 829895"/>
                <a:gd name="connsiteX11" fmla="*/ 2878874 w 2878874"/>
                <a:gd name="connsiteY11" fmla="*/ 724776 h 829895"/>
                <a:gd name="connsiteX0" fmla="*/ 0 w 2878874"/>
                <a:gd name="connsiteY0" fmla="*/ 102598 h 829895"/>
                <a:gd name="connsiteX1" fmla="*/ 335280 w 2878874"/>
                <a:gd name="connsiteY1" fmla="*/ 641078 h 829895"/>
                <a:gd name="connsiteX2" fmla="*/ 640080 w 2878874"/>
                <a:gd name="connsiteY2" fmla="*/ 214358 h 829895"/>
                <a:gd name="connsiteX3" fmla="*/ 904240 w 2878874"/>
                <a:gd name="connsiteY3" fmla="*/ 610598 h 829895"/>
                <a:gd name="connsiteX4" fmla="*/ 1188720 w 2878874"/>
                <a:gd name="connsiteY4" fmla="*/ 998 h 829895"/>
                <a:gd name="connsiteX5" fmla="*/ 1564640 w 2878874"/>
                <a:gd name="connsiteY5" fmla="*/ 783318 h 829895"/>
                <a:gd name="connsiteX6" fmla="*/ 1767840 w 2878874"/>
                <a:gd name="connsiteY6" fmla="*/ 387078 h 829895"/>
                <a:gd name="connsiteX7" fmla="*/ 1981200 w 2878874"/>
                <a:gd name="connsiteY7" fmla="*/ 651238 h 829895"/>
                <a:gd name="connsiteX8" fmla="*/ 2212577 w 2878874"/>
                <a:gd name="connsiteY8" fmla="*/ 27618 h 829895"/>
                <a:gd name="connsiteX9" fmla="*/ 2519680 w 2878874"/>
                <a:gd name="connsiteY9" fmla="*/ 823958 h 829895"/>
                <a:gd name="connsiteX10" fmla="*/ 2682240 w 2878874"/>
                <a:gd name="connsiteY10" fmla="*/ 407398 h 829895"/>
                <a:gd name="connsiteX11" fmla="*/ 2878874 w 2878874"/>
                <a:gd name="connsiteY11" fmla="*/ 724776 h 829895"/>
                <a:gd name="connsiteX0" fmla="*/ 0 w 2878874"/>
                <a:gd name="connsiteY0" fmla="*/ 102598 h 829689"/>
                <a:gd name="connsiteX1" fmla="*/ 335280 w 2878874"/>
                <a:gd name="connsiteY1" fmla="*/ 641078 h 829689"/>
                <a:gd name="connsiteX2" fmla="*/ 640080 w 2878874"/>
                <a:gd name="connsiteY2" fmla="*/ 214358 h 829689"/>
                <a:gd name="connsiteX3" fmla="*/ 904240 w 2878874"/>
                <a:gd name="connsiteY3" fmla="*/ 610598 h 829689"/>
                <a:gd name="connsiteX4" fmla="*/ 1188720 w 2878874"/>
                <a:gd name="connsiteY4" fmla="*/ 998 h 829689"/>
                <a:gd name="connsiteX5" fmla="*/ 1564640 w 2878874"/>
                <a:gd name="connsiteY5" fmla="*/ 783318 h 829689"/>
                <a:gd name="connsiteX6" fmla="*/ 1767840 w 2878874"/>
                <a:gd name="connsiteY6" fmla="*/ 387078 h 829689"/>
                <a:gd name="connsiteX7" fmla="*/ 1981200 w 2878874"/>
                <a:gd name="connsiteY7" fmla="*/ 651238 h 829689"/>
                <a:gd name="connsiteX8" fmla="*/ 2212577 w 2878874"/>
                <a:gd name="connsiteY8" fmla="*/ 27618 h 829689"/>
                <a:gd name="connsiteX9" fmla="*/ 2519680 w 2878874"/>
                <a:gd name="connsiteY9" fmla="*/ 823958 h 829689"/>
                <a:gd name="connsiteX10" fmla="*/ 2709196 w 2878874"/>
                <a:gd name="connsiteY10" fmla="*/ 402141 h 829689"/>
                <a:gd name="connsiteX11" fmla="*/ 2878874 w 2878874"/>
                <a:gd name="connsiteY11" fmla="*/ 724776 h 829689"/>
                <a:gd name="connsiteX0" fmla="*/ 0 w 2878874"/>
                <a:gd name="connsiteY0" fmla="*/ 102598 h 829791"/>
                <a:gd name="connsiteX1" fmla="*/ 335280 w 2878874"/>
                <a:gd name="connsiteY1" fmla="*/ 641078 h 829791"/>
                <a:gd name="connsiteX2" fmla="*/ 640080 w 2878874"/>
                <a:gd name="connsiteY2" fmla="*/ 214358 h 829791"/>
                <a:gd name="connsiteX3" fmla="*/ 904240 w 2878874"/>
                <a:gd name="connsiteY3" fmla="*/ 610598 h 829791"/>
                <a:gd name="connsiteX4" fmla="*/ 1188720 w 2878874"/>
                <a:gd name="connsiteY4" fmla="*/ 998 h 829791"/>
                <a:gd name="connsiteX5" fmla="*/ 1564640 w 2878874"/>
                <a:gd name="connsiteY5" fmla="*/ 783318 h 829791"/>
                <a:gd name="connsiteX6" fmla="*/ 1767840 w 2878874"/>
                <a:gd name="connsiteY6" fmla="*/ 387078 h 829791"/>
                <a:gd name="connsiteX7" fmla="*/ 1981200 w 2878874"/>
                <a:gd name="connsiteY7" fmla="*/ 651238 h 829791"/>
                <a:gd name="connsiteX8" fmla="*/ 2212577 w 2878874"/>
                <a:gd name="connsiteY8" fmla="*/ 27618 h 829791"/>
                <a:gd name="connsiteX9" fmla="*/ 2519680 w 2878874"/>
                <a:gd name="connsiteY9" fmla="*/ 823958 h 829791"/>
                <a:gd name="connsiteX10" fmla="*/ 2718181 w 2878874"/>
                <a:gd name="connsiteY10" fmla="*/ 404770 h 829791"/>
                <a:gd name="connsiteX11" fmla="*/ 2878874 w 2878874"/>
                <a:gd name="connsiteY11" fmla="*/ 724776 h 829791"/>
                <a:gd name="connsiteX0" fmla="*/ 0 w 2878874"/>
                <a:gd name="connsiteY0" fmla="*/ 102599 h 829792"/>
                <a:gd name="connsiteX1" fmla="*/ 335280 w 2878874"/>
                <a:gd name="connsiteY1" fmla="*/ 641079 h 829792"/>
                <a:gd name="connsiteX2" fmla="*/ 618515 w 2878874"/>
                <a:gd name="connsiteY2" fmla="*/ 216987 h 829792"/>
                <a:gd name="connsiteX3" fmla="*/ 904240 w 2878874"/>
                <a:gd name="connsiteY3" fmla="*/ 610599 h 829792"/>
                <a:gd name="connsiteX4" fmla="*/ 1188720 w 2878874"/>
                <a:gd name="connsiteY4" fmla="*/ 999 h 829792"/>
                <a:gd name="connsiteX5" fmla="*/ 1564640 w 2878874"/>
                <a:gd name="connsiteY5" fmla="*/ 783319 h 829792"/>
                <a:gd name="connsiteX6" fmla="*/ 1767840 w 2878874"/>
                <a:gd name="connsiteY6" fmla="*/ 387079 h 829792"/>
                <a:gd name="connsiteX7" fmla="*/ 1981200 w 2878874"/>
                <a:gd name="connsiteY7" fmla="*/ 651239 h 829792"/>
                <a:gd name="connsiteX8" fmla="*/ 2212577 w 2878874"/>
                <a:gd name="connsiteY8" fmla="*/ 27619 h 829792"/>
                <a:gd name="connsiteX9" fmla="*/ 2519680 w 2878874"/>
                <a:gd name="connsiteY9" fmla="*/ 823959 h 829792"/>
                <a:gd name="connsiteX10" fmla="*/ 2718181 w 2878874"/>
                <a:gd name="connsiteY10" fmla="*/ 404771 h 829792"/>
                <a:gd name="connsiteX11" fmla="*/ 2878874 w 2878874"/>
                <a:gd name="connsiteY11" fmla="*/ 724777 h 829792"/>
                <a:gd name="connsiteX0" fmla="*/ 0 w 2878874"/>
                <a:gd name="connsiteY0" fmla="*/ 102599 h 829792"/>
                <a:gd name="connsiteX1" fmla="*/ 335280 w 2878874"/>
                <a:gd name="connsiteY1" fmla="*/ 641079 h 829792"/>
                <a:gd name="connsiteX2" fmla="*/ 618515 w 2878874"/>
                <a:gd name="connsiteY2" fmla="*/ 216987 h 829792"/>
                <a:gd name="connsiteX3" fmla="*/ 904240 w 2878874"/>
                <a:gd name="connsiteY3" fmla="*/ 610599 h 829792"/>
                <a:gd name="connsiteX4" fmla="*/ 1188720 w 2878874"/>
                <a:gd name="connsiteY4" fmla="*/ 999 h 829792"/>
                <a:gd name="connsiteX5" fmla="*/ 1564640 w 2878874"/>
                <a:gd name="connsiteY5" fmla="*/ 783319 h 829792"/>
                <a:gd name="connsiteX6" fmla="*/ 1767840 w 2878874"/>
                <a:gd name="connsiteY6" fmla="*/ 387079 h 829792"/>
                <a:gd name="connsiteX7" fmla="*/ 1981200 w 2878874"/>
                <a:gd name="connsiteY7" fmla="*/ 651239 h 829792"/>
                <a:gd name="connsiteX8" fmla="*/ 2212577 w 2878874"/>
                <a:gd name="connsiteY8" fmla="*/ 27619 h 829792"/>
                <a:gd name="connsiteX9" fmla="*/ 2519680 w 2878874"/>
                <a:gd name="connsiteY9" fmla="*/ 823959 h 829792"/>
                <a:gd name="connsiteX10" fmla="*/ 2718181 w 2878874"/>
                <a:gd name="connsiteY10" fmla="*/ 404771 h 829792"/>
                <a:gd name="connsiteX11" fmla="*/ 2878874 w 2878874"/>
                <a:gd name="connsiteY11" fmla="*/ 724777 h 829792"/>
                <a:gd name="connsiteX0" fmla="*/ 0 w 2878874"/>
                <a:gd name="connsiteY0" fmla="*/ 101610 h 828803"/>
                <a:gd name="connsiteX1" fmla="*/ 335280 w 2878874"/>
                <a:gd name="connsiteY1" fmla="*/ 640090 h 828803"/>
                <a:gd name="connsiteX2" fmla="*/ 618515 w 2878874"/>
                <a:gd name="connsiteY2" fmla="*/ 215998 h 828803"/>
                <a:gd name="connsiteX3" fmla="*/ 904240 w 2878874"/>
                <a:gd name="connsiteY3" fmla="*/ 609610 h 828803"/>
                <a:gd name="connsiteX4" fmla="*/ 1188720 w 2878874"/>
                <a:gd name="connsiteY4" fmla="*/ 10 h 828803"/>
                <a:gd name="connsiteX5" fmla="*/ 1564640 w 2878874"/>
                <a:gd name="connsiteY5" fmla="*/ 782330 h 828803"/>
                <a:gd name="connsiteX6" fmla="*/ 1767840 w 2878874"/>
                <a:gd name="connsiteY6" fmla="*/ 386090 h 828803"/>
                <a:gd name="connsiteX7" fmla="*/ 1981200 w 2878874"/>
                <a:gd name="connsiteY7" fmla="*/ 650250 h 828803"/>
                <a:gd name="connsiteX8" fmla="*/ 2212577 w 2878874"/>
                <a:gd name="connsiteY8" fmla="*/ 26630 h 828803"/>
                <a:gd name="connsiteX9" fmla="*/ 2519680 w 2878874"/>
                <a:gd name="connsiteY9" fmla="*/ 822970 h 828803"/>
                <a:gd name="connsiteX10" fmla="*/ 2718181 w 2878874"/>
                <a:gd name="connsiteY10" fmla="*/ 403782 h 828803"/>
                <a:gd name="connsiteX11" fmla="*/ 2878874 w 2878874"/>
                <a:gd name="connsiteY11" fmla="*/ 723788 h 828803"/>
                <a:gd name="connsiteX0" fmla="*/ 0 w 2878874"/>
                <a:gd name="connsiteY0" fmla="*/ 101609 h 828802"/>
                <a:gd name="connsiteX1" fmla="*/ 335280 w 2878874"/>
                <a:gd name="connsiteY1" fmla="*/ 640089 h 828802"/>
                <a:gd name="connsiteX2" fmla="*/ 618515 w 2878874"/>
                <a:gd name="connsiteY2" fmla="*/ 215997 h 828802"/>
                <a:gd name="connsiteX3" fmla="*/ 904240 w 2878874"/>
                <a:gd name="connsiteY3" fmla="*/ 609609 h 828802"/>
                <a:gd name="connsiteX4" fmla="*/ 1188720 w 2878874"/>
                <a:gd name="connsiteY4" fmla="*/ 9 h 828802"/>
                <a:gd name="connsiteX5" fmla="*/ 1564640 w 2878874"/>
                <a:gd name="connsiteY5" fmla="*/ 782329 h 828802"/>
                <a:gd name="connsiteX6" fmla="*/ 1767840 w 2878874"/>
                <a:gd name="connsiteY6" fmla="*/ 386089 h 828802"/>
                <a:gd name="connsiteX7" fmla="*/ 1981200 w 2878874"/>
                <a:gd name="connsiteY7" fmla="*/ 650249 h 828802"/>
                <a:gd name="connsiteX8" fmla="*/ 2212577 w 2878874"/>
                <a:gd name="connsiteY8" fmla="*/ 26629 h 828802"/>
                <a:gd name="connsiteX9" fmla="*/ 2519680 w 2878874"/>
                <a:gd name="connsiteY9" fmla="*/ 822969 h 828802"/>
                <a:gd name="connsiteX10" fmla="*/ 2718181 w 2878874"/>
                <a:gd name="connsiteY10" fmla="*/ 403781 h 828802"/>
                <a:gd name="connsiteX11" fmla="*/ 2878874 w 2878874"/>
                <a:gd name="connsiteY11" fmla="*/ 723787 h 828802"/>
                <a:gd name="connsiteX0" fmla="*/ 0 w 2878874"/>
                <a:gd name="connsiteY0" fmla="*/ 802600 h 1529793"/>
                <a:gd name="connsiteX1" fmla="*/ 335280 w 2878874"/>
                <a:gd name="connsiteY1" fmla="*/ 1341080 h 1529793"/>
                <a:gd name="connsiteX2" fmla="*/ 618515 w 2878874"/>
                <a:gd name="connsiteY2" fmla="*/ 916988 h 1529793"/>
                <a:gd name="connsiteX3" fmla="*/ 904240 w 2878874"/>
                <a:gd name="connsiteY3" fmla="*/ 1310600 h 1529793"/>
                <a:gd name="connsiteX4" fmla="*/ 1194710 w 2878874"/>
                <a:gd name="connsiteY4" fmla="*/ 4 h 1529793"/>
                <a:gd name="connsiteX5" fmla="*/ 1564640 w 2878874"/>
                <a:gd name="connsiteY5" fmla="*/ 1483320 h 1529793"/>
                <a:gd name="connsiteX6" fmla="*/ 1767840 w 2878874"/>
                <a:gd name="connsiteY6" fmla="*/ 1087080 h 1529793"/>
                <a:gd name="connsiteX7" fmla="*/ 1981200 w 2878874"/>
                <a:gd name="connsiteY7" fmla="*/ 1351240 h 1529793"/>
                <a:gd name="connsiteX8" fmla="*/ 2212577 w 2878874"/>
                <a:gd name="connsiteY8" fmla="*/ 727620 h 1529793"/>
                <a:gd name="connsiteX9" fmla="*/ 2519680 w 2878874"/>
                <a:gd name="connsiteY9" fmla="*/ 1523960 h 1529793"/>
                <a:gd name="connsiteX10" fmla="*/ 2718181 w 2878874"/>
                <a:gd name="connsiteY10" fmla="*/ 1104772 h 1529793"/>
                <a:gd name="connsiteX11" fmla="*/ 2878874 w 2878874"/>
                <a:gd name="connsiteY11" fmla="*/ 1424778 h 1529793"/>
                <a:gd name="connsiteX0" fmla="*/ 0 w 2878874"/>
                <a:gd name="connsiteY0" fmla="*/ 837337 h 1596186"/>
                <a:gd name="connsiteX1" fmla="*/ 335280 w 2878874"/>
                <a:gd name="connsiteY1" fmla="*/ 1375817 h 1596186"/>
                <a:gd name="connsiteX2" fmla="*/ 618515 w 2878874"/>
                <a:gd name="connsiteY2" fmla="*/ 951725 h 1596186"/>
                <a:gd name="connsiteX3" fmla="*/ 904240 w 2878874"/>
                <a:gd name="connsiteY3" fmla="*/ 1345337 h 1596186"/>
                <a:gd name="connsiteX4" fmla="*/ 1194710 w 2878874"/>
                <a:gd name="connsiteY4" fmla="*/ 34741 h 1596186"/>
                <a:gd name="connsiteX5" fmla="*/ 1564640 w 2878874"/>
                <a:gd name="connsiteY5" fmla="*/ 1518057 h 1596186"/>
                <a:gd name="connsiteX6" fmla="*/ 1767840 w 2878874"/>
                <a:gd name="connsiteY6" fmla="*/ 1121817 h 1596186"/>
                <a:gd name="connsiteX7" fmla="*/ 1981200 w 2878874"/>
                <a:gd name="connsiteY7" fmla="*/ 1385977 h 1596186"/>
                <a:gd name="connsiteX8" fmla="*/ 2209582 w 2878874"/>
                <a:gd name="connsiteY8" fmla="*/ 22 h 1596186"/>
                <a:gd name="connsiteX9" fmla="*/ 2519680 w 2878874"/>
                <a:gd name="connsiteY9" fmla="*/ 1558697 h 1596186"/>
                <a:gd name="connsiteX10" fmla="*/ 2718181 w 2878874"/>
                <a:gd name="connsiteY10" fmla="*/ 1139509 h 1596186"/>
                <a:gd name="connsiteX11" fmla="*/ 2878874 w 2878874"/>
                <a:gd name="connsiteY11" fmla="*/ 1459515 h 1596186"/>
                <a:gd name="connsiteX0" fmla="*/ 0 w 2878874"/>
                <a:gd name="connsiteY0" fmla="*/ 837337 h 1596187"/>
                <a:gd name="connsiteX1" fmla="*/ 335280 w 2878874"/>
                <a:gd name="connsiteY1" fmla="*/ 1375817 h 1596187"/>
                <a:gd name="connsiteX2" fmla="*/ 618515 w 2878874"/>
                <a:gd name="connsiteY2" fmla="*/ 951725 h 1596187"/>
                <a:gd name="connsiteX3" fmla="*/ 904240 w 2878874"/>
                <a:gd name="connsiteY3" fmla="*/ 1345337 h 1596187"/>
                <a:gd name="connsiteX4" fmla="*/ 1203695 w 2878874"/>
                <a:gd name="connsiteY4" fmla="*/ 337046 h 1596187"/>
                <a:gd name="connsiteX5" fmla="*/ 1564640 w 2878874"/>
                <a:gd name="connsiteY5" fmla="*/ 1518057 h 1596187"/>
                <a:gd name="connsiteX6" fmla="*/ 1767840 w 2878874"/>
                <a:gd name="connsiteY6" fmla="*/ 1121817 h 1596187"/>
                <a:gd name="connsiteX7" fmla="*/ 1981200 w 2878874"/>
                <a:gd name="connsiteY7" fmla="*/ 1385977 h 1596187"/>
                <a:gd name="connsiteX8" fmla="*/ 2209582 w 2878874"/>
                <a:gd name="connsiteY8" fmla="*/ 22 h 1596187"/>
                <a:gd name="connsiteX9" fmla="*/ 2519680 w 2878874"/>
                <a:gd name="connsiteY9" fmla="*/ 1558697 h 1596187"/>
                <a:gd name="connsiteX10" fmla="*/ 2718181 w 2878874"/>
                <a:gd name="connsiteY10" fmla="*/ 1139509 h 1596187"/>
                <a:gd name="connsiteX11" fmla="*/ 2878874 w 2878874"/>
                <a:gd name="connsiteY11" fmla="*/ 1459515 h 1596187"/>
                <a:gd name="connsiteX0" fmla="*/ 0 w 2878874"/>
                <a:gd name="connsiteY0" fmla="*/ 837337 h 1596187"/>
                <a:gd name="connsiteX1" fmla="*/ 335280 w 2878874"/>
                <a:gd name="connsiteY1" fmla="*/ 1375817 h 1596187"/>
                <a:gd name="connsiteX2" fmla="*/ 618515 w 2878874"/>
                <a:gd name="connsiteY2" fmla="*/ 951725 h 1596187"/>
                <a:gd name="connsiteX3" fmla="*/ 904240 w 2878874"/>
                <a:gd name="connsiteY3" fmla="*/ 1345337 h 1596187"/>
                <a:gd name="connsiteX4" fmla="*/ 1203695 w 2878874"/>
                <a:gd name="connsiteY4" fmla="*/ 337046 h 1596187"/>
                <a:gd name="connsiteX5" fmla="*/ 1546669 w 2878874"/>
                <a:gd name="connsiteY5" fmla="*/ 1421671 h 1596187"/>
                <a:gd name="connsiteX6" fmla="*/ 1767840 w 2878874"/>
                <a:gd name="connsiteY6" fmla="*/ 1121817 h 1596187"/>
                <a:gd name="connsiteX7" fmla="*/ 1981200 w 2878874"/>
                <a:gd name="connsiteY7" fmla="*/ 1385977 h 1596187"/>
                <a:gd name="connsiteX8" fmla="*/ 2209582 w 2878874"/>
                <a:gd name="connsiteY8" fmla="*/ 22 h 1596187"/>
                <a:gd name="connsiteX9" fmla="*/ 2519680 w 2878874"/>
                <a:gd name="connsiteY9" fmla="*/ 1558697 h 1596187"/>
                <a:gd name="connsiteX10" fmla="*/ 2718181 w 2878874"/>
                <a:gd name="connsiteY10" fmla="*/ 1139509 h 1596187"/>
                <a:gd name="connsiteX11" fmla="*/ 2878874 w 2878874"/>
                <a:gd name="connsiteY11" fmla="*/ 1459515 h 1596187"/>
                <a:gd name="connsiteX0" fmla="*/ 0 w 2878874"/>
                <a:gd name="connsiteY0" fmla="*/ 837425 h 1509723"/>
                <a:gd name="connsiteX1" fmla="*/ 335280 w 2878874"/>
                <a:gd name="connsiteY1" fmla="*/ 1375905 h 1509723"/>
                <a:gd name="connsiteX2" fmla="*/ 618515 w 2878874"/>
                <a:gd name="connsiteY2" fmla="*/ 951813 h 1509723"/>
                <a:gd name="connsiteX3" fmla="*/ 904240 w 2878874"/>
                <a:gd name="connsiteY3" fmla="*/ 1345425 h 1509723"/>
                <a:gd name="connsiteX4" fmla="*/ 1203695 w 2878874"/>
                <a:gd name="connsiteY4" fmla="*/ 337134 h 1509723"/>
                <a:gd name="connsiteX5" fmla="*/ 1546669 w 2878874"/>
                <a:gd name="connsiteY5" fmla="*/ 1421759 h 1509723"/>
                <a:gd name="connsiteX6" fmla="*/ 1767840 w 2878874"/>
                <a:gd name="connsiteY6" fmla="*/ 1121905 h 1509723"/>
                <a:gd name="connsiteX7" fmla="*/ 1981200 w 2878874"/>
                <a:gd name="connsiteY7" fmla="*/ 1386065 h 1509723"/>
                <a:gd name="connsiteX8" fmla="*/ 2209582 w 2878874"/>
                <a:gd name="connsiteY8" fmla="*/ 110 h 1509723"/>
                <a:gd name="connsiteX9" fmla="*/ 2494970 w 2878874"/>
                <a:gd name="connsiteY9" fmla="*/ 1466780 h 1509723"/>
                <a:gd name="connsiteX10" fmla="*/ 2718181 w 2878874"/>
                <a:gd name="connsiteY10" fmla="*/ 1139597 h 1509723"/>
                <a:gd name="connsiteX11" fmla="*/ 2878874 w 2878874"/>
                <a:gd name="connsiteY11" fmla="*/ 1459603 h 1509723"/>
                <a:gd name="connsiteX0" fmla="*/ 0 w 2878874"/>
                <a:gd name="connsiteY0" fmla="*/ 837426 h 1509723"/>
                <a:gd name="connsiteX1" fmla="*/ 335280 w 2878874"/>
                <a:gd name="connsiteY1" fmla="*/ 1375906 h 1509723"/>
                <a:gd name="connsiteX2" fmla="*/ 618515 w 2878874"/>
                <a:gd name="connsiteY2" fmla="*/ 951814 h 1509723"/>
                <a:gd name="connsiteX3" fmla="*/ 904240 w 2878874"/>
                <a:gd name="connsiteY3" fmla="*/ 1345426 h 1509723"/>
                <a:gd name="connsiteX4" fmla="*/ 1203695 w 2878874"/>
                <a:gd name="connsiteY4" fmla="*/ 337135 h 1509723"/>
                <a:gd name="connsiteX5" fmla="*/ 1546669 w 2878874"/>
                <a:gd name="connsiteY5" fmla="*/ 1421760 h 1509723"/>
                <a:gd name="connsiteX6" fmla="*/ 1767840 w 2878874"/>
                <a:gd name="connsiteY6" fmla="*/ 1121906 h 1509723"/>
                <a:gd name="connsiteX7" fmla="*/ 1981200 w 2878874"/>
                <a:gd name="connsiteY7" fmla="*/ 1386066 h 1509723"/>
                <a:gd name="connsiteX8" fmla="*/ 2209582 w 2878874"/>
                <a:gd name="connsiteY8" fmla="*/ 111 h 1509723"/>
                <a:gd name="connsiteX9" fmla="*/ 2510695 w 2878874"/>
                <a:gd name="connsiteY9" fmla="*/ 1466781 h 1509723"/>
                <a:gd name="connsiteX10" fmla="*/ 2718181 w 2878874"/>
                <a:gd name="connsiteY10" fmla="*/ 1139598 h 1509723"/>
                <a:gd name="connsiteX11" fmla="*/ 2878874 w 2878874"/>
                <a:gd name="connsiteY11" fmla="*/ 1459604 h 150972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0958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0958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17310 w 2878874"/>
                <a:gd name="connsiteY1" fmla="*/ 1381540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0787 w 2878874"/>
                <a:gd name="connsiteY1" fmla="*/ 1395902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0787 w 2878874"/>
                <a:gd name="connsiteY1" fmla="*/ 1387284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303993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433239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450471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712379 h 1377782"/>
                <a:gd name="connsiteX1" fmla="*/ 329289 w 2878874"/>
                <a:gd name="connsiteY1" fmla="*/ 1325534 h 1377782"/>
                <a:gd name="connsiteX2" fmla="*/ 618515 w 2878874"/>
                <a:gd name="connsiteY2" fmla="*/ 826767 h 1377782"/>
                <a:gd name="connsiteX3" fmla="*/ 904240 w 2878874"/>
                <a:gd name="connsiteY3" fmla="*/ 1220379 h 1377782"/>
                <a:gd name="connsiteX4" fmla="*/ 1203695 w 2878874"/>
                <a:gd name="connsiteY4" fmla="*/ 212088 h 1377782"/>
                <a:gd name="connsiteX5" fmla="*/ 1546669 w 2878874"/>
                <a:gd name="connsiteY5" fmla="*/ 1296713 h 1377782"/>
                <a:gd name="connsiteX6" fmla="*/ 1767840 w 2878874"/>
                <a:gd name="connsiteY6" fmla="*/ 996859 h 1377782"/>
                <a:gd name="connsiteX7" fmla="*/ 1981200 w 2878874"/>
                <a:gd name="connsiteY7" fmla="*/ 1261019 h 1377782"/>
                <a:gd name="connsiteX8" fmla="*/ 2223060 w 2878874"/>
                <a:gd name="connsiteY8" fmla="*/ 2 h 1377782"/>
                <a:gd name="connsiteX9" fmla="*/ 2510695 w 2878874"/>
                <a:gd name="connsiteY9" fmla="*/ 1341734 h 1377782"/>
                <a:gd name="connsiteX10" fmla="*/ 2718181 w 2878874"/>
                <a:gd name="connsiteY10" fmla="*/ 1014551 h 1377782"/>
                <a:gd name="connsiteX11" fmla="*/ 2878874 w 2878874"/>
                <a:gd name="connsiteY11" fmla="*/ 1334557 h 1377782"/>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177622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8874" h="1341464">
                  <a:moveTo>
                    <a:pt x="0" y="677913"/>
                  </a:moveTo>
                  <a:cubicBezTo>
                    <a:pt x="114300" y="937839"/>
                    <a:pt x="226203" y="1272003"/>
                    <a:pt x="329289" y="1291068"/>
                  </a:cubicBezTo>
                  <a:cubicBezTo>
                    <a:pt x="432375" y="1310133"/>
                    <a:pt x="522690" y="809827"/>
                    <a:pt x="618515" y="792301"/>
                  </a:cubicBezTo>
                  <a:cubicBezTo>
                    <a:pt x="714340" y="774775"/>
                    <a:pt x="806710" y="1268973"/>
                    <a:pt x="904240" y="1185913"/>
                  </a:cubicBezTo>
                  <a:cubicBezTo>
                    <a:pt x="1001770" y="1102854"/>
                    <a:pt x="1096624" y="281222"/>
                    <a:pt x="1203695" y="293944"/>
                  </a:cubicBezTo>
                  <a:cubicBezTo>
                    <a:pt x="1310766" y="306666"/>
                    <a:pt x="1452645" y="1150839"/>
                    <a:pt x="1546669" y="1262247"/>
                  </a:cubicBezTo>
                  <a:cubicBezTo>
                    <a:pt x="1640693" y="1373655"/>
                    <a:pt x="1695418" y="968342"/>
                    <a:pt x="1767840" y="962393"/>
                  </a:cubicBezTo>
                  <a:cubicBezTo>
                    <a:pt x="1840262" y="956444"/>
                    <a:pt x="1904207" y="1386952"/>
                    <a:pt x="1981200" y="1226553"/>
                  </a:cubicBezTo>
                  <a:cubicBezTo>
                    <a:pt x="2058193" y="1066154"/>
                    <a:pt x="2117963" y="-307"/>
                    <a:pt x="2229798" y="1"/>
                  </a:cubicBezTo>
                  <a:cubicBezTo>
                    <a:pt x="2341633" y="309"/>
                    <a:pt x="2429298" y="1143921"/>
                    <a:pt x="2510695" y="1307268"/>
                  </a:cubicBezTo>
                  <a:cubicBezTo>
                    <a:pt x="2592092" y="1470615"/>
                    <a:pt x="2658315" y="996615"/>
                    <a:pt x="2718181" y="980085"/>
                  </a:cubicBezTo>
                  <a:cubicBezTo>
                    <a:pt x="2778047" y="963555"/>
                    <a:pt x="2788625" y="1139709"/>
                    <a:pt x="2878874" y="1300091"/>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14" name="Freeform: Shape 13">
              <a:extLst>
                <a:ext uri="{FF2B5EF4-FFF2-40B4-BE49-F238E27FC236}">
                  <a16:creationId xmlns:a16="http://schemas.microsoft.com/office/drawing/2014/main" id="{6EB1E5A6-692C-49CF-84F1-DCCA5203AF0A}"/>
                </a:ext>
              </a:extLst>
            </p:cNvPr>
            <p:cNvSpPr/>
            <p:nvPr/>
          </p:nvSpPr>
          <p:spPr>
            <a:xfrm>
              <a:off x="381001" y="5249204"/>
              <a:ext cx="3657599" cy="759507"/>
            </a:xfrm>
            <a:custGeom>
              <a:avLst/>
              <a:gdLst>
                <a:gd name="connsiteX0" fmla="*/ 0 w 3054096"/>
                <a:gd name="connsiteY0" fmla="*/ 1274613 h 1662672"/>
                <a:gd name="connsiteX1" fmla="*/ 91440 w 3054096"/>
                <a:gd name="connsiteY1" fmla="*/ 860085 h 1662672"/>
                <a:gd name="connsiteX2" fmla="*/ 225552 w 3054096"/>
                <a:gd name="connsiteY2" fmla="*/ 1585509 h 1662672"/>
                <a:gd name="connsiteX3" fmla="*/ 390144 w 3054096"/>
                <a:gd name="connsiteY3" fmla="*/ 146853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0751 w 3054096"/>
                <a:gd name="connsiteY5" fmla="*/ 621502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65993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491147 w 3054096"/>
                <a:gd name="connsiteY20" fmla="*/ 1460705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486046 w 3054096"/>
                <a:gd name="connsiteY20" fmla="*/ 1429160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70366"/>
                <a:gd name="connsiteX1" fmla="*/ 91440 w 3054096"/>
                <a:gd name="connsiteY1" fmla="*/ 860085 h 1670366"/>
                <a:gd name="connsiteX2" fmla="*/ 225552 w 3054096"/>
                <a:gd name="connsiteY2" fmla="*/ 1585509 h 1670366"/>
                <a:gd name="connsiteX3" fmla="*/ 399671 w 3054096"/>
                <a:gd name="connsiteY3" fmla="*/ 275662 h 1670366"/>
                <a:gd name="connsiteX4" fmla="*/ 536448 w 3054096"/>
                <a:gd name="connsiteY4" fmla="*/ 1311189 h 1670366"/>
                <a:gd name="connsiteX5" fmla="*/ 652656 w 3054096"/>
                <a:gd name="connsiteY5" fmla="*/ 624131 h 1670366"/>
                <a:gd name="connsiteX6" fmla="*/ 755904 w 3054096"/>
                <a:gd name="connsiteY6" fmla="*/ 1640373 h 1670366"/>
                <a:gd name="connsiteX7" fmla="*/ 847344 w 3054096"/>
                <a:gd name="connsiteY7" fmla="*/ 957621 h 1670366"/>
                <a:gd name="connsiteX8" fmla="*/ 957072 w 3054096"/>
                <a:gd name="connsiteY8" fmla="*/ 1548933 h 1670366"/>
                <a:gd name="connsiteX9" fmla="*/ 1060704 w 3054096"/>
                <a:gd name="connsiteY9" fmla="*/ 354117 h 1670366"/>
                <a:gd name="connsiteX10" fmla="*/ 1213104 w 3054096"/>
                <a:gd name="connsiteY10" fmla="*/ 1195365 h 1670366"/>
                <a:gd name="connsiteX11" fmla="*/ 1420368 w 3054096"/>
                <a:gd name="connsiteY11" fmla="*/ 549 h 1670366"/>
                <a:gd name="connsiteX12" fmla="*/ 1627632 w 3054096"/>
                <a:gd name="connsiteY12" fmla="*/ 1372149 h 1670366"/>
                <a:gd name="connsiteX13" fmla="*/ 1725168 w 3054096"/>
                <a:gd name="connsiteY13" fmla="*/ 829605 h 1670366"/>
                <a:gd name="connsiteX14" fmla="*/ 1816608 w 3054096"/>
                <a:gd name="connsiteY14" fmla="*/ 1256325 h 1670366"/>
                <a:gd name="connsiteX15" fmla="*/ 1901952 w 3054096"/>
                <a:gd name="connsiteY15" fmla="*/ 512613 h 1670366"/>
                <a:gd name="connsiteX16" fmla="*/ 1993392 w 3054096"/>
                <a:gd name="connsiteY16" fmla="*/ 1110021 h 1670366"/>
                <a:gd name="connsiteX17" fmla="*/ 2060448 w 3054096"/>
                <a:gd name="connsiteY17" fmla="*/ 817413 h 1670366"/>
                <a:gd name="connsiteX18" fmla="*/ 2206752 w 3054096"/>
                <a:gd name="connsiteY18" fmla="*/ 1183173 h 1670366"/>
                <a:gd name="connsiteX19" fmla="*/ 2304288 w 3054096"/>
                <a:gd name="connsiteY19" fmla="*/ 79797 h 1670366"/>
                <a:gd name="connsiteX20" fmla="*/ 2486046 w 3054096"/>
                <a:gd name="connsiteY20" fmla="*/ 1429160 h 1670366"/>
                <a:gd name="connsiteX21" fmla="*/ 2615184 w 3054096"/>
                <a:gd name="connsiteY21" fmla="*/ 878373 h 1670366"/>
                <a:gd name="connsiteX22" fmla="*/ 2743200 w 3054096"/>
                <a:gd name="connsiteY22" fmla="*/ 1658661 h 1670366"/>
                <a:gd name="connsiteX23" fmla="*/ 2836196 w 3054096"/>
                <a:gd name="connsiteY23" fmla="*/ 1366195 h 1670366"/>
                <a:gd name="connsiteX24" fmla="*/ 2932176 w 3054096"/>
                <a:gd name="connsiteY24" fmla="*/ 1628181 h 1670366"/>
                <a:gd name="connsiteX25" fmla="*/ 3054096 w 3054096"/>
                <a:gd name="connsiteY25" fmla="*/ 701589 h 1670366"/>
                <a:gd name="connsiteX0" fmla="*/ 0 w 3054096"/>
                <a:gd name="connsiteY0" fmla="*/ 1274613 h 1648910"/>
                <a:gd name="connsiteX1" fmla="*/ 91440 w 3054096"/>
                <a:gd name="connsiteY1" fmla="*/ 860085 h 1648910"/>
                <a:gd name="connsiteX2" fmla="*/ 225552 w 3054096"/>
                <a:gd name="connsiteY2" fmla="*/ 1585509 h 1648910"/>
                <a:gd name="connsiteX3" fmla="*/ 399671 w 3054096"/>
                <a:gd name="connsiteY3" fmla="*/ 275662 h 1648910"/>
                <a:gd name="connsiteX4" fmla="*/ 536448 w 3054096"/>
                <a:gd name="connsiteY4" fmla="*/ 1311189 h 1648910"/>
                <a:gd name="connsiteX5" fmla="*/ 652656 w 3054096"/>
                <a:gd name="connsiteY5" fmla="*/ 624131 h 1648910"/>
                <a:gd name="connsiteX6" fmla="*/ 755904 w 3054096"/>
                <a:gd name="connsiteY6" fmla="*/ 1640373 h 1648910"/>
                <a:gd name="connsiteX7" fmla="*/ 847344 w 3054096"/>
                <a:gd name="connsiteY7" fmla="*/ 957621 h 1648910"/>
                <a:gd name="connsiteX8" fmla="*/ 957072 w 3054096"/>
                <a:gd name="connsiteY8" fmla="*/ 1548933 h 1648910"/>
                <a:gd name="connsiteX9" fmla="*/ 1060704 w 3054096"/>
                <a:gd name="connsiteY9" fmla="*/ 354117 h 1648910"/>
                <a:gd name="connsiteX10" fmla="*/ 1213104 w 3054096"/>
                <a:gd name="connsiteY10" fmla="*/ 1195365 h 1648910"/>
                <a:gd name="connsiteX11" fmla="*/ 1420368 w 3054096"/>
                <a:gd name="connsiteY11" fmla="*/ 549 h 1648910"/>
                <a:gd name="connsiteX12" fmla="*/ 1627632 w 3054096"/>
                <a:gd name="connsiteY12" fmla="*/ 1372149 h 1648910"/>
                <a:gd name="connsiteX13" fmla="*/ 1725168 w 3054096"/>
                <a:gd name="connsiteY13" fmla="*/ 829605 h 1648910"/>
                <a:gd name="connsiteX14" fmla="*/ 1816608 w 3054096"/>
                <a:gd name="connsiteY14" fmla="*/ 1256325 h 1648910"/>
                <a:gd name="connsiteX15" fmla="*/ 1901952 w 3054096"/>
                <a:gd name="connsiteY15" fmla="*/ 512613 h 1648910"/>
                <a:gd name="connsiteX16" fmla="*/ 1993392 w 3054096"/>
                <a:gd name="connsiteY16" fmla="*/ 1110021 h 1648910"/>
                <a:gd name="connsiteX17" fmla="*/ 2060448 w 3054096"/>
                <a:gd name="connsiteY17" fmla="*/ 817413 h 1648910"/>
                <a:gd name="connsiteX18" fmla="*/ 2206752 w 3054096"/>
                <a:gd name="connsiteY18" fmla="*/ 1183173 h 1648910"/>
                <a:gd name="connsiteX19" fmla="*/ 2304288 w 3054096"/>
                <a:gd name="connsiteY19" fmla="*/ 79797 h 1648910"/>
                <a:gd name="connsiteX20" fmla="*/ 2486046 w 3054096"/>
                <a:gd name="connsiteY20" fmla="*/ 1429160 h 1648910"/>
                <a:gd name="connsiteX21" fmla="*/ 2615184 w 3054096"/>
                <a:gd name="connsiteY21" fmla="*/ 878373 h 1648910"/>
                <a:gd name="connsiteX22" fmla="*/ 2743200 w 3054096"/>
                <a:gd name="connsiteY22" fmla="*/ 1606087 h 1648910"/>
                <a:gd name="connsiteX23" fmla="*/ 2836196 w 3054096"/>
                <a:gd name="connsiteY23" fmla="*/ 1366195 h 1648910"/>
                <a:gd name="connsiteX24" fmla="*/ 2932176 w 3054096"/>
                <a:gd name="connsiteY24" fmla="*/ 1628181 h 1648910"/>
                <a:gd name="connsiteX25" fmla="*/ 3054096 w 3054096"/>
                <a:gd name="connsiteY25" fmla="*/ 701589 h 1648910"/>
                <a:gd name="connsiteX0" fmla="*/ 0 w 3054096"/>
                <a:gd name="connsiteY0" fmla="*/ 1274613 h 1648909"/>
                <a:gd name="connsiteX1" fmla="*/ 91440 w 3054096"/>
                <a:gd name="connsiteY1" fmla="*/ 860085 h 1648909"/>
                <a:gd name="connsiteX2" fmla="*/ 225552 w 3054096"/>
                <a:gd name="connsiteY2" fmla="*/ 1585509 h 1648909"/>
                <a:gd name="connsiteX3" fmla="*/ 399671 w 3054096"/>
                <a:gd name="connsiteY3" fmla="*/ 275662 h 1648909"/>
                <a:gd name="connsiteX4" fmla="*/ 536448 w 3054096"/>
                <a:gd name="connsiteY4" fmla="*/ 1311189 h 1648909"/>
                <a:gd name="connsiteX5" fmla="*/ 652656 w 3054096"/>
                <a:gd name="connsiteY5" fmla="*/ 624131 h 1648909"/>
                <a:gd name="connsiteX6" fmla="*/ 755904 w 3054096"/>
                <a:gd name="connsiteY6" fmla="*/ 1640373 h 1648909"/>
                <a:gd name="connsiteX7" fmla="*/ 847344 w 3054096"/>
                <a:gd name="connsiteY7" fmla="*/ 957621 h 1648909"/>
                <a:gd name="connsiteX8" fmla="*/ 957072 w 3054096"/>
                <a:gd name="connsiteY8" fmla="*/ 1548933 h 1648909"/>
                <a:gd name="connsiteX9" fmla="*/ 1060704 w 3054096"/>
                <a:gd name="connsiteY9" fmla="*/ 354117 h 1648909"/>
                <a:gd name="connsiteX10" fmla="*/ 1213104 w 3054096"/>
                <a:gd name="connsiteY10" fmla="*/ 1195365 h 1648909"/>
                <a:gd name="connsiteX11" fmla="*/ 1420368 w 3054096"/>
                <a:gd name="connsiteY11" fmla="*/ 549 h 1648909"/>
                <a:gd name="connsiteX12" fmla="*/ 1627632 w 3054096"/>
                <a:gd name="connsiteY12" fmla="*/ 1372149 h 1648909"/>
                <a:gd name="connsiteX13" fmla="*/ 1725168 w 3054096"/>
                <a:gd name="connsiteY13" fmla="*/ 829605 h 1648909"/>
                <a:gd name="connsiteX14" fmla="*/ 1816608 w 3054096"/>
                <a:gd name="connsiteY14" fmla="*/ 1256325 h 1648909"/>
                <a:gd name="connsiteX15" fmla="*/ 1901952 w 3054096"/>
                <a:gd name="connsiteY15" fmla="*/ 512613 h 1648909"/>
                <a:gd name="connsiteX16" fmla="*/ 1993392 w 3054096"/>
                <a:gd name="connsiteY16" fmla="*/ 1110021 h 1648909"/>
                <a:gd name="connsiteX17" fmla="*/ 2060448 w 3054096"/>
                <a:gd name="connsiteY17" fmla="*/ 817413 h 1648909"/>
                <a:gd name="connsiteX18" fmla="*/ 2206752 w 3054096"/>
                <a:gd name="connsiteY18" fmla="*/ 1183173 h 1648909"/>
                <a:gd name="connsiteX19" fmla="*/ 2304288 w 3054096"/>
                <a:gd name="connsiteY19" fmla="*/ 79797 h 1648909"/>
                <a:gd name="connsiteX20" fmla="*/ 2486046 w 3054096"/>
                <a:gd name="connsiteY20" fmla="*/ 1429160 h 1648909"/>
                <a:gd name="connsiteX21" fmla="*/ 2615184 w 3054096"/>
                <a:gd name="connsiteY21" fmla="*/ 878373 h 1648909"/>
                <a:gd name="connsiteX22" fmla="*/ 2743200 w 3054096"/>
                <a:gd name="connsiteY22" fmla="*/ 1606087 h 1648909"/>
                <a:gd name="connsiteX23" fmla="*/ 2836196 w 3054096"/>
                <a:gd name="connsiteY23" fmla="*/ 1366195 h 1648909"/>
                <a:gd name="connsiteX24" fmla="*/ 2932176 w 3054096"/>
                <a:gd name="connsiteY24" fmla="*/ 1628181 h 1648909"/>
                <a:gd name="connsiteX25" fmla="*/ 3054096 w 3054096"/>
                <a:gd name="connsiteY25" fmla="*/ 701589 h 1648909"/>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04288 w 3054096"/>
                <a:gd name="connsiteY19" fmla="*/ 79797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7 w 3054096"/>
                <a:gd name="connsiteY24" fmla="*/ 1596636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04288 w 3054096"/>
                <a:gd name="connsiteY19" fmla="*/ 79797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32983 w 3054096"/>
                <a:gd name="connsiteY19" fmla="*/ 404008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42549 w 3054096"/>
                <a:gd name="connsiteY19" fmla="*/ 478489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08412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927367 h 1296112"/>
                <a:gd name="connsiteX1" fmla="*/ 91440 w 3054096"/>
                <a:gd name="connsiteY1" fmla="*/ 512839 h 1296112"/>
                <a:gd name="connsiteX2" fmla="*/ 225552 w 3054096"/>
                <a:gd name="connsiteY2" fmla="*/ 1238263 h 1296112"/>
                <a:gd name="connsiteX3" fmla="*/ 381737 w 3054096"/>
                <a:gd name="connsiteY3" fmla="*/ 161717 h 1296112"/>
                <a:gd name="connsiteX4" fmla="*/ 536448 w 3054096"/>
                <a:gd name="connsiteY4" fmla="*/ 963943 h 1296112"/>
                <a:gd name="connsiteX5" fmla="*/ 652656 w 3054096"/>
                <a:gd name="connsiteY5" fmla="*/ 276885 h 1296112"/>
                <a:gd name="connsiteX6" fmla="*/ 755904 w 3054096"/>
                <a:gd name="connsiteY6" fmla="*/ 1293127 h 1296112"/>
                <a:gd name="connsiteX7" fmla="*/ 847344 w 3054096"/>
                <a:gd name="connsiteY7" fmla="*/ 610375 h 1296112"/>
                <a:gd name="connsiteX8" fmla="*/ 957072 w 3054096"/>
                <a:gd name="connsiteY8" fmla="*/ 1201687 h 1296112"/>
                <a:gd name="connsiteX9" fmla="*/ 1060704 w 3054096"/>
                <a:gd name="connsiteY9" fmla="*/ 6871 h 1296112"/>
                <a:gd name="connsiteX10" fmla="*/ 1213104 w 3054096"/>
                <a:gd name="connsiteY10" fmla="*/ 848119 h 1296112"/>
                <a:gd name="connsiteX11" fmla="*/ 1410804 w 3054096"/>
                <a:gd name="connsiteY11" fmla="*/ 344991 h 1296112"/>
                <a:gd name="connsiteX12" fmla="*/ 1627632 w 3054096"/>
                <a:gd name="connsiteY12" fmla="*/ 1024903 h 1296112"/>
                <a:gd name="connsiteX13" fmla="*/ 1725168 w 3054096"/>
                <a:gd name="connsiteY13" fmla="*/ 482359 h 1296112"/>
                <a:gd name="connsiteX14" fmla="*/ 1816608 w 3054096"/>
                <a:gd name="connsiteY14" fmla="*/ 909079 h 1296112"/>
                <a:gd name="connsiteX15" fmla="*/ 1901952 w 3054096"/>
                <a:gd name="connsiteY15" fmla="*/ 165367 h 1296112"/>
                <a:gd name="connsiteX16" fmla="*/ 1993392 w 3054096"/>
                <a:gd name="connsiteY16" fmla="*/ 762775 h 1296112"/>
                <a:gd name="connsiteX17" fmla="*/ 2060448 w 3054096"/>
                <a:gd name="connsiteY17" fmla="*/ 470167 h 1296112"/>
                <a:gd name="connsiteX18" fmla="*/ 2206752 w 3054096"/>
                <a:gd name="connsiteY18" fmla="*/ 835927 h 1296112"/>
                <a:gd name="connsiteX19" fmla="*/ 2342549 w 3054096"/>
                <a:gd name="connsiteY19" fmla="*/ 131243 h 1296112"/>
                <a:gd name="connsiteX20" fmla="*/ 2486046 w 3054096"/>
                <a:gd name="connsiteY20" fmla="*/ 1081914 h 1296112"/>
                <a:gd name="connsiteX21" fmla="*/ 2615184 w 3054096"/>
                <a:gd name="connsiteY21" fmla="*/ 531127 h 1296112"/>
                <a:gd name="connsiteX22" fmla="*/ 2743200 w 3054096"/>
                <a:gd name="connsiteY22" fmla="*/ 1258841 h 1296112"/>
                <a:gd name="connsiteX23" fmla="*/ 2836196 w 3054096"/>
                <a:gd name="connsiteY23" fmla="*/ 1018949 h 1296112"/>
                <a:gd name="connsiteX24" fmla="*/ 2934728 w 3054096"/>
                <a:gd name="connsiteY24" fmla="*/ 1249391 h 1296112"/>
                <a:gd name="connsiteX25" fmla="*/ 3054096 w 3054096"/>
                <a:gd name="connsiteY25" fmla="*/ 354343 h 1296112"/>
                <a:gd name="connsiteX0" fmla="*/ 0 w 3054096"/>
                <a:gd name="connsiteY0" fmla="*/ 798910 h 1167655"/>
                <a:gd name="connsiteX1" fmla="*/ 91440 w 3054096"/>
                <a:gd name="connsiteY1" fmla="*/ 384382 h 1167655"/>
                <a:gd name="connsiteX2" fmla="*/ 225552 w 3054096"/>
                <a:gd name="connsiteY2" fmla="*/ 1109806 h 1167655"/>
                <a:gd name="connsiteX3" fmla="*/ 381737 w 3054096"/>
                <a:gd name="connsiteY3" fmla="*/ 33260 h 1167655"/>
                <a:gd name="connsiteX4" fmla="*/ 536448 w 3054096"/>
                <a:gd name="connsiteY4" fmla="*/ 835486 h 1167655"/>
                <a:gd name="connsiteX5" fmla="*/ 652656 w 3054096"/>
                <a:gd name="connsiteY5" fmla="*/ 148428 h 1167655"/>
                <a:gd name="connsiteX6" fmla="*/ 755904 w 3054096"/>
                <a:gd name="connsiteY6" fmla="*/ 1164670 h 1167655"/>
                <a:gd name="connsiteX7" fmla="*/ 847344 w 3054096"/>
                <a:gd name="connsiteY7" fmla="*/ 481918 h 1167655"/>
                <a:gd name="connsiteX8" fmla="*/ 957072 w 3054096"/>
                <a:gd name="connsiteY8" fmla="*/ 1073230 h 1167655"/>
                <a:gd name="connsiteX9" fmla="*/ 1043967 w 3054096"/>
                <a:gd name="connsiteY9" fmla="*/ 8209 h 1167655"/>
                <a:gd name="connsiteX10" fmla="*/ 1213104 w 3054096"/>
                <a:gd name="connsiteY10" fmla="*/ 719662 h 1167655"/>
                <a:gd name="connsiteX11" fmla="*/ 1410804 w 3054096"/>
                <a:gd name="connsiteY11" fmla="*/ 216534 h 1167655"/>
                <a:gd name="connsiteX12" fmla="*/ 1627632 w 3054096"/>
                <a:gd name="connsiteY12" fmla="*/ 896446 h 1167655"/>
                <a:gd name="connsiteX13" fmla="*/ 1725168 w 3054096"/>
                <a:gd name="connsiteY13" fmla="*/ 353902 h 1167655"/>
                <a:gd name="connsiteX14" fmla="*/ 1816608 w 3054096"/>
                <a:gd name="connsiteY14" fmla="*/ 780622 h 1167655"/>
                <a:gd name="connsiteX15" fmla="*/ 1901952 w 3054096"/>
                <a:gd name="connsiteY15" fmla="*/ 36910 h 1167655"/>
                <a:gd name="connsiteX16" fmla="*/ 1993392 w 3054096"/>
                <a:gd name="connsiteY16" fmla="*/ 634318 h 1167655"/>
                <a:gd name="connsiteX17" fmla="*/ 2060448 w 3054096"/>
                <a:gd name="connsiteY17" fmla="*/ 341710 h 1167655"/>
                <a:gd name="connsiteX18" fmla="*/ 2206752 w 3054096"/>
                <a:gd name="connsiteY18" fmla="*/ 707470 h 1167655"/>
                <a:gd name="connsiteX19" fmla="*/ 2342549 w 3054096"/>
                <a:gd name="connsiteY19" fmla="*/ 2786 h 1167655"/>
                <a:gd name="connsiteX20" fmla="*/ 2486046 w 3054096"/>
                <a:gd name="connsiteY20" fmla="*/ 953457 h 1167655"/>
                <a:gd name="connsiteX21" fmla="*/ 2615184 w 3054096"/>
                <a:gd name="connsiteY21" fmla="*/ 402670 h 1167655"/>
                <a:gd name="connsiteX22" fmla="*/ 2743200 w 3054096"/>
                <a:gd name="connsiteY22" fmla="*/ 1130384 h 1167655"/>
                <a:gd name="connsiteX23" fmla="*/ 2836196 w 3054096"/>
                <a:gd name="connsiteY23" fmla="*/ 890492 h 1167655"/>
                <a:gd name="connsiteX24" fmla="*/ 2934728 w 3054096"/>
                <a:gd name="connsiteY24" fmla="*/ 1120934 h 1167655"/>
                <a:gd name="connsiteX25" fmla="*/ 3054096 w 3054096"/>
                <a:gd name="connsiteY25" fmla="*/ 225886 h 1167655"/>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58314 w 3054096"/>
                <a:gd name="connsiteY9" fmla="*/ 10467 h 1166627"/>
                <a:gd name="connsiteX10" fmla="*/ 1213104 w 3054096"/>
                <a:gd name="connsiteY10" fmla="*/ 718634 h 1166627"/>
                <a:gd name="connsiteX11" fmla="*/ 1410804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803798 h 1172543"/>
                <a:gd name="connsiteX1" fmla="*/ 91440 w 3054096"/>
                <a:gd name="connsiteY1" fmla="*/ 389270 h 1172543"/>
                <a:gd name="connsiteX2" fmla="*/ 225552 w 3054096"/>
                <a:gd name="connsiteY2" fmla="*/ 1114694 h 1172543"/>
                <a:gd name="connsiteX3" fmla="*/ 381737 w 3054096"/>
                <a:gd name="connsiteY3" fmla="*/ 38148 h 1172543"/>
                <a:gd name="connsiteX4" fmla="*/ 536448 w 3054096"/>
                <a:gd name="connsiteY4" fmla="*/ 840374 h 1172543"/>
                <a:gd name="connsiteX5" fmla="*/ 652656 w 3054096"/>
                <a:gd name="connsiteY5" fmla="*/ 153316 h 1172543"/>
                <a:gd name="connsiteX6" fmla="*/ 755904 w 3054096"/>
                <a:gd name="connsiteY6" fmla="*/ 1169558 h 1172543"/>
                <a:gd name="connsiteX7" fmla="*/ 847344 w 3054096"/>
                <a:gd name="connsiteY7" fmla="*/ 486806 h 1172543"/>
                <a:gd name="connsiteX8" fmla="*/ 957072 w 3054096"/>
                <a:gd name="connsiteY8" fmla="*/ 1078118 h 1172543"/>
                <a:gd name="connsiteX9" fmla="*/ 1046358 w 3054096"/>
                <a:gd name="connsiteY9" fmla="*/ 8168 h 1172543"/>
                <a:gd name="connsiteX10" fmla="*/ 1213104 w 3054096"/>
                <a:gd name="connsiteY10" fmla="*/ 724550 h 1172543"/>
                <a:gd name="connsiteX11" fmla="*/ 1410804 w 3054096"/>
                <a:gd name="connsiteY11" fmla="*/ 221422 h 1172543"/>
                <a:gd name="connsiteX12" fmla="*/ 1627632 w 3054096"/>
                <a:gd name="connsiteY12" fmla="*/ 901334 h 1172543"/>
                <a:gd name="connsiteX13" fmla="*/ 1725168 w 3054096"/>
                <a:gd name="connsiteY13" fmla="*/ 358790 h 1172543"/>
                <a:gd name="connsiteX14" fmla="*/ 1816608 w 3054096"/>
                <a:gd name="connsiteY14" fmla="*/ 785510 h 1172543"/>
                <a:gd name="connsiteX15" fmla="*/ 1901952 w 3054096"/>
                <a:gd name="connsiteY15" fmla="*/ 41798 h 1172543"/>
                <a:gd name="connsiteX16" fmla="*/ 1993392 w 3054096"/>
                <a:gd name="connsiteY16" fmla="*/ 639206 h 1172543"/>
                <a:gd name="connsiteX17" fmla="*/ 2060448 w 3054096"/>
                <a:gd name="connsiteY17" fmla="*/ 346598 h 1172543"/>
                <a:gd name="connsiteX18" fmla="*/ 2206752 w 3054096"/>
                <a:gd name="connsiteY18" fmla="*/ 712358 h 1172543"/>
                <a:gd name="connsiteX19" fmla="*/ 2342549 w 3054096"/>
                <a:gd name="connsiteY19" fmla="*/ 7674 h 1172543"/>
                <a:gd name="connsiteX20" fmla="*/ 2486046 w 3054096"/>
                <a:gd name="connsiteY20" fmla="*/ 958345 h 1172543"/>
                <a:gd name="connsiteX21" fmla="*/ 2615184 w 3054096"/>
                <a:gd name="connsiteY21" fmla="*/ 407558 h 1172543"/>
                <a:gd name="connsiteX22" fmla="*/ 2743200 w 3054096"/>
                <a:gd name="connsiteY22" fmla="*/ 1135272 h 1172543"/>
                <a:gd name="connsiteX23" fmla="*/ 2836196 w 3054096"/>
                <a:gd name="connsiteY23" fmla="*/ 895380 h 1172543"/>
                <a:gd name="connsiteX24" fmla="*/ 2934728 w 3054096"/>
                <a:gd name="connsiteY24" fmla="*/ 1125822 h 1172543"/>
                <a:gd name="connsiteX25" fmla="*/ 3054096 w 3054096"/>
                <a:gd name="connsiteY25" fmla="*/ 230774 h 1172543"/>
                <a:gd name="connsiteX0" fmla="*/ 0 w 3054096"/>
                <a:gd name="connsiteY0" fmla="*/ 803798 h 1172543"/>
                <a:gd name="connsiteX1" fmla="*/ 91440 w 3054096"/>
                <a:gd name="connsiteY1" fmla="*/ 389270 h 1172543"/>
                <a:gd name="connsiteX2" fmla="*/ 225552 w 3054096"/>
                <a:gd name="connsiteY2" fmla="*/ 1114694 h 1172543"/>
                <a:gd name="connsiteX3" fmla="*/ 381737 w 3054096"/>
                <a:gd name="connsiteY3" fmla="*/ 38148 h 1172543"/>
                <a:gd name="connsiteX4" fmla="*/ 536448 w 3054096"/>
                <a:gd name="connsiteY4" fmla="*/ 840374 h 1172543"/>
                <a:gd name="connsiteX5" fmla="*/ 652656 w 3054096"/>
                <a:gd name="connsiteY5" fmla="*/ 153316 h 1172543"/>
                <a:gd name="connsiteX6" fmla="*/ 755904 w 3054096"/>
                <a:gd name="connsiteY6" fmla="*/ 1169558 h 1172543"/>
                <a:gd name="connsiteX7" fmla="*/ 847344 w 3054096"/>
                <a:gd name="connsiteY7" fmla="*/ 486806 h 1172543"/>
                <a:gd name="connsiteX8" fmla="*/ 957072 w 3054096"/>
                <a:gd name="connsiteY8" fmla="*/ 1078118 h 1172543"/>
                <a:gd name="connsiteX9" fmla="*/ 1046358 w 3054096"/>
                <a:gd name="connsiteY9" fmla="*/ 8168 h 1172543"/>
                <a:gd name="connsiteX10" fmla="*/ 1213104 w 3054096"/>
                <a:gd name="connsiteY10" fmla="*/ 724550 h 1172543"/>
                <a:gd name="connsiteX11" fmla="*/ 1410804 w 3054096"/>
                <a:gd name="connsiteY11" fmla="*/ 221422 h 1172543"/>
                <a:gd name="connsiteX12" fmla="*/ 1627632 w 3054096"/>
                <a:gd name="connsiteY12" fmla="*/ 901334 h 1172543"/>
                <a:gd name="connsiteX13" fmla="*/ 1725168 w 3054096"/>
                <a:gd name="connsiteY13" fmla="*/ 358790 h 1172543"/>
                <a:gd name="connsiteX14" fmla="*/ 1816608 w 3054096"/>
                <a:gd name="connsiteY14" fmla="*/ 785510 h 1172543"/>
                <a:gd name="connsiteX15" fmla="*/ 1901952 w 3054096"/>
                <a:gd name="connsiteY15" fmla="*/ 41798 h 1172543"/>
                <a:gd name="connsiteX16" fmla="*/ 1993392 w 3054096"/>
                <a:gd name="connsiteY16" fmla="*/ 639206 h 1172543"/>
                <a:gd name="connsiteX17" fmla="*/ 2060448 w 3054096"/>
                <a:gd name="connsiteY17" fmla="*/ 346598 h 1172543"/>
                <a:gd name="connsiteX18" fmla="*/ 2206752 w 3054096"/>
                <a:gd name="connsiteY18" fmla="*/ 712358 h 1172543"/>
                <a:gd name="connsiteX19" fmla="*/ 2342549 w 3054096"/>
                <a:gd name="connsiteY19" fmla="*/ 7674 h 1172543"/>
                <a:gd name="connsiteX20" fmla="*/ 2486046 w 3054096"/>
                <a:gd name="connsiteY20" fmla="*/ 958345 h 1172543"/>
                <a:gd name="connsiteX21" fmla="*/ 2615184 w 3054096"/>
                <a:gd name="connsiteY21" fmla="*/ 407558 h 1172543"/>
                <a:gd name="connsiteX22" fmla="*/ 2743200 w 3054096"/>
                <a:gd name="connsiteY22" fmla="*/ 1135272 h 1172543"/>
                <a:gd name="connsiteX23" fmla="*/ 2836196 w 3054096"/>
                <a:gd name="connsiteY23" fmla="*/ 895380 h 1172543"/>
                <a:gd name="connsiteX24" fmla="*/ 2934728 w 3054096"/>
                <a:gd name="connsiteY24" fmla="*/ 1125822 h 1172543"/>
                <a:gd name="connsiteX25" fmla="*/ 3054096 w 3054096"/>
                <a:gd name="connsiteY25" fmla="*/ 230774 h 1172543"/>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410804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392870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406022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046358 w 3054096"/>
                <a:gd name="connsiteY9" fmla="*/ 2252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113312 w 3054096"/>
                <a:gd name="connsiteY9" fmla="*/ 36718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100160 w 3054096"/>
                <a:gd name="connsiteY9" fmla="*/ 21640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392870 w 3054096"/>
                <a:gd name="connsiteY11" fmla="*/ 21119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47777 w 3054096"/>
                <a:gd name="connsiteY10" fmla="*/ 720789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64516 w 3054096"/>
                <a:gd name="connsiteY10" fmla="*/ 720789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54096" h="1142597">
                  <a:moveTo>
                    <a:pt x="0" y="797882"/>
                  </a:moveTo>
                  <a:cubicBezTo>
                    <a:pt x="26924" y="564710"/>
                    <a:pt x="53848" y="331538"/>
                    <a:pt x="91440" y="383354"/>
                  </a:cubicBezTo>
                  <a:cubicBezTo>
                    <a:pt x="129032" y="435170"/>
                    <a:pt x="177169" y="1167298"/>
                    <a:pt x="225552" y="1108778"/>
                  </a:cubicBezTo>
                  <a:cubicBezTo>
                    <a:pt x="273935" y="1050258"/>
                    <a:pt x="322305" y="-187552"/>
                    <a:pt x="381737" y="32232"/>
                  </a:cubicBezTo>
                  <a:cubicBezTo>
                    <a:pt x="441169" y="252016"/>
                    <a:pt x="491295" y="815263"/>
                    <a:pt x="536448" y="834458"/>
                  </a:cubicBezTo>
                  <a:cubicBezTo>
                    <a:pt x="581601" y="853653"/>
                    <a:pt x="616279" y="141004"/>
                    <a:pt x="652656" y="147400"/>
                  </a:cubicBezTo>
                  <a:cubicBezTo>
                    <a:pt x="689033" y="153796"/>
                    <a:pt x="722260" y="817255"/>
                    <a:pt x="754708" y="872837"/>
                  </a:cubicBezTo>
                  <a:cubicBezTo>
                    <a:pt x="787156" y="928419"/>
                    <a:pt x="810229" y="447304"/>
                    <a:pt x="847344" y="480890"/>
                  </a:cubicBezTo>
                  <a:cubicBezTo>
                    <a:pt x="884459" y="514476"/>
                    <a:pt x="935262" y="1150897"/>
                    <a:pt x="977398" y="1074355"/>
                  </a:cubicBezTo>
                  <a:cubicBezTo>
                    <a:pt x="1019534" y="997813"/>
                    <a:pt x="1052307" y="80568"/>
                    <a:pt x="1100160" y="21640"/>
                  </a:cubicBezTo>
                  <a:cubicBezTo>
                    <a:pt x="1148013" y="-37288"/>
                    <a:pt x="1182453" y="727611"/>
                    <a:pt x="1264516" y="720789"/>
                  </a:cubicBezTo>
                  <a:cubicBezTo>
                    <a:pt x="1346579" y="713967"/>
                    <a:pt x="1374197" y="197169"/>
                    <a:pt x="1434716" y="226274"/>
                  </a:cubicBezTo>
                  <a:cubicBezTo>
                    <a:pt x="1495235" y="255379"/>
                    <a:pt x="1579223" y="874318"/>
                    <a:pt x="1627632" y="895418"/>
                  </a:cubicBezTo>
                  <a:cubicBezTo>
                    <a:pt x="1676041" y="916518"/>
                    <a:pt x="1693672" y="372178"/>
                    <a:pt x="1725168" y="352874"/>
                  </a:cubicBezTo>
                  <a:cubicBezTo>
                    <a:pt x="1756664" y="333570"/>
                    <a:pt x="1787144" y="832426"/>
                    <a:pt x="1816608" y="779594"/>
                  </a:cubicBezTo>
                  <a:cubicBezTo>
                    <a:pt x="1846072" y="726762"/>
                    <a:pt x="1872488" y="60266"/>
                    <a:pt x="1901952" y="35882"/>
                  </a:cubicBezTo>
                  <a:cubicBezTo>
                    <a:pt x="1931416" y="11498"/>
                    <a:pt x="1966976" y="582490"/>
                    <a:pt x="1993392" y="633290"/>
                  </a:cubicBezTo>
                  <a:cubicBezTo>
                    <a:pt x="2019808" y="684090"/>
                    <a:pt x="2024888" y="328490"/>
                    <a:pt x="2060448" y="340682"/>
                  </a:cubicBezTo>
                  <a:cubicBezTo>
                    <a:pt x="2096008" y="352874"/>
                    <a:pt x="2159735" y="762929"/>
                    <a:pt x="2206752" y="706442"/>
                  </a:cubicBezTo>
                  <a:cubicBezTo>
                    <a:pt x="2253769" y="649955"/>
                    <a:pt x="2296000" y="-39240"/>
                    <a:pt x="2342549" y="1758"/>
                  </a:cubicBezTo>
                  <a:cubicBezTo>
                    <a:pt x="2389098" y="42756"/>
                    <a:pt x="2440607" y="885782"/>
                    <a:pt x="2486046" y="952429"/>
                  </a:cubicBezTo>
                  <a:cubicBezTo>
                    <a:pt x="2531485" y="1019076"/>
                    <a:pt x="2572325" y="372154"/>
                    <a:pt x="2615184" y="401642"/>
                  </a:cubicBezTo>
                  <a:cubicBezTo>
                    <a:pt x="2658043" y="431130"/>
                    <a:pt x="2706365" y="1048052"/>
                    <a:pt x="2743200" y="1129356"/>
                  </a:cubicBezTo>
                  <a:cubicBezTo>
                    <a:pt x="2780035" y="1210660"/>
                    <a:pt x="2804275" y="891039"/>
                    <a:pt x="2836196" y="889464"/>
                  </a:cubicBezTo>
                  <a:cubicBezTo>
                    <a:pt x="2868117" y="887889"/>
                    <a:pt x="2898411" y="1230674"/>
                    <a:pt x="2934728" y="1119906"/>
                  </a:cubicBezTo>
                  <a:cubicBezTo>
                    <a:pt x="2971045" y="1009138"/>
                    <a:pt x="3011932" y="646498"/>
                    <a:pt x="3054096" y="224858"/>
                  </a:cubicBezTo>
                </a:path>
              </a:pathLst>
            </a:custGeom>
            <a:noFill/>
            <a:ln w="1270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8" name="Rectangle 7">
              <a:extLst>
                <a:ext uri="{FF2B5EF4-FFF2-40B4-BE49-F238E27FC236}">
                  <a16:creationId xmlns:a16="http://schemas.microsoft.com/office/drawing/2014/main" id="{2BCD072E-636C-4977-9A00-5DF990DD53EF}"/>
                </a:ext>
              </a:extLst>
            </p:cNvPr>
            <p:cNvSpPr/>
            <p:nvPr/>
          </p:nvSpPr>
          <p:spPr>
            <a:xfrm>
              <a:off x="381001" y="3928049"/>
              <a:ext cx="3657599" cy="618602"/>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bg1"/>
                  </a:solidFill>
                  <a:latin typeface="+mj-lt"/>
                  <a:ea typeface="Open Sans Extrabold" panose="020B0906030804020204" pitchFamily="34" charset="0"/>
                  <a:cs typeface="Arial" panose="020B0604020202020204" pitchFamily="34" charset="0"/>
                </a:rPr>
                <a:t>Application Changes</a:t>
              </a:r>
            </a:p>
          </p:txBody>
        </p:sp>
        <p:sp>
          <p:nvSpPr>
            <p:cNvPr id="9" name="Rectangle 8">
              <a:extLst>
                <a:ext uri="{FF2B5EF4-FFF2-40B4-BE49-F238E27FC236}">
                  <a16:creationId xmlns:a16="http://schemas.microsoft.com/office/drawing/2014/main" id="{05619D29-5787-435D-92B6-4A800C2FC608}"/>
                </a:ext>
              </a:extLst>
            </p:cNvPr>
            <p:cNvSpPr/>
            <p:nvPr/>
          </p:nvSpPr>
          <p:spPr>
            <a:xfrm>
              <a:off x="4266408" y="3928049"/>
              <a:ext cx="3657599" cy="618602"/>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bg1"/>
                  </a:solidFill>
                  <a:ea typeface="Open Sans Extrabold" panose="020B0906030804020204" pitchFamily="34" charset="0"/>
                  <a:cs typeface="Arial" panose="020B0604020202020204" pitchFamily="34" charset="0"/>
                </a:rPr>
                <a:t>Environment Changes</a:t>
              </a:r>
            </a:p>
          </p:txBody>
        </p:sp>
        <p:sp>
          <p:nvSpPr>
            <p:cNvPr id="10" name="Rectangle 9">
              <a:extLst>
                <a:ext uri="{FF2B5EF4-FFF2-40B4-BE49-F238E27FC236}">
                  <a16:creationId xmlns:a16="http://schemas.microsoft.com/office/drawing/2014/main" id="{E04F7B2B-F592-4BA5-829C-B37B4D031075}"/>
                </a:ext>
              </a:extLst>
            </p:cNvPr>
            <p:cNvSpPr/>
            <p:nvPr/>
          </p:nvSpPr>
          <p:spPr>
            <a:xfrm>
              <a:off x="8151814" y="3928049"/>
              <a:ext cx="3657599" cy="618602"/>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bg1"/>
                  </a:solidFill>
                  <a:ea typeface="Open Sans Extrabold" panose="020B0906030804020204" pitchFamily="34" charset="0"/>
                  <a:cs typeface="Arial" panose="020B0604020202020204" pitchFamily="34" charset="0"/>
                </a:rPr>
                <a:t>High Maintenance</a:t>
              </a:r>
            </a:p>
          </p:txBody>
        </p:sp>
        <p:sp>
          <p:nvSpPr>
            <p:cNvPr id="11" name="Rectangle 10">
              <a:extLst>
                <a:ext uri="{FF2B5EF4-FFF2-40B4-BE49-F238E27FC236}">
                  <a16:creationId xmlns:a16="http://schemas.microsoft.com/office/drawing/2014/main" id="{44853E72-F770-4E36-9DC4-AAD9FCDF9470}"/>
                </a:ext>
              </a:extLst>
            </p:cNvPr>
            <p:cNvSpPr/>
            <p:nvPr/>
          </p:nvSpPr>
          <p:spPr>
            <a:xfrm>
              <a:off x="381001" y="4719689"/>
              <a:ext cx="3657599" cy="1489336"/>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latin typeface="+mj-lt"/>
                  <a:ea typeface="Open Sans Extrabold" panose="020B0906030804020204" pitchFamily="34" charset="0"/>
                  <a:cs typeface="Arial" panose="020B0604020202020204" pitchFamily="34" charset="0"/>
                </a:rPr>
                <a:t>Change Frequency ▸ Application</a:t>
              </a:r>
            </a:p>
          </p:txBody>
        </p:sp>
        <p:sp>
          <p:nvSpPr>
            <p:cNvPr id="12" name="Rectangle 11">
              <a:extLst>
                <a:ext uri="{FF2B5EF4-FFF2-40B4-BE49-F238E27FC236}">
                  <a16:creationId xmlns:a16="http://schemas.microsoft.com/office/drawing/2014/main" id="{82920376-6DE9-41AA-9362-03B73EBCBE31}"/>
                </a:ext>
              </a:extLst>
            </p:cNvPr>
            <p:cNvSpPr/>
            <p:nvPr/>
          </p:nvSpPr>
          <p:spPr>
            <a:xfrm>
              <a:off x="4266408" y="4719689"/>
              <a:ext cx="3657599" cy="1489336"/>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ea typeface="Open Sans Extrabold" panose="020B0906030804020204" pitchFamily="34" charset="0"/>
                  <a:cs typeface="Arial" panose="020B0604020202020204" pitchFamily="34" charset="0"/>
                </a:rPr>
                <a:t>Change Frequency ▸ Environment</a:t>
              </a:r>
            </a:p>
          </p:txBody>
        </p:sp>
        <p:sp>
          <p:nvSpPr>
            <p:cNvPr id="13" name="Rectangle 12">
              <a:extLst>
                <a:ext uri="{FF2B5EF4-FFF2-40B4-BE49-F238E27FC236}">
                  <a16:creationId xmlns:a16="http://schemas.microsoft.com/office/drawing/2014/main" id="{D6120344-A1B8-433A-AD28-F718F8C52BEF}"/>
                </a:ext>
              </a:extLst>
            </p:cNvPr>
            <p:cNvSpPr/>
            <p:nvPr/>
          </p:nvSpPr>
          <p:spPr>
            <a:xfrm>
              <a:off x="8151814" y="4719689"/>
              <a:ext cx="3657599" cy="1489336"/>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ea typeface="Open Sans Extrabold" panose="020B0906030804020204" pitchFamily="34" charset="0"/>
                  <a:cs typeface="Arial" panose="020B0604020202020204" pitchFamily="34" charset="0"/>
                </a:rPr>
                <a:t>Change Frequency ▸ Environment</a:t>
              </a:r>
            </a:p>
          </p:txBody>
        </p:sp>
      </p:grpSp>
      <p:sp>
        <p:nvSpPr>
          <p:cNvPr id="7" name="Rectangle 6">
            <a:extLst>
              <a:ext uri="{FF2B5EF4-FFF2-40B4-BE49-F238E27FC236}">
                <a16:creationId xmlns:a16="http://schemas.microsoft.com/office/drawing/2014/main" id="{7A1545BD-54A9-4D77-ADE9-41424EF6B64C}"/>
              </a:ext>
            </a:extLst>
          </p:cNvPr>
          <p:cNvSpPr/>
          <p:nvPr/>
        </p:nvSpPr>
        <p:spPr>
          <a:xfrm>
            <a:off x="8151279"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ea typeface="Open Sans Extrabold" panose="020B0906030804020204" pitchFamily="34" charset="0"/>
                <a:cs typeface="Arial" panose="020B0604020202020204" pitchFamily="34" charset="0"/>
              </a:rPr>
              <a:t>Business</a:t>
            </a:r>
            <a:endParaRPr lang="en-US" sz="1997" b="1" dirty="0">
              <a:solidFill>
                <a:schemeClr val="tx1"/>
              </a:solidFill>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ea typeface="Open Sans Light" panose="020B0306030504020204" pitchFamily="34" charset="0"/>
                <a:cs typeface="Arial" panose="020B0604020202020204" pitchFamily="34" charset="0"/>
              </a:rPr>
              <a:t>Manages Daily Business</a:t>
            </a:r>
          </a:p>
        </p:txBody>
      </p:sp>
      <p:cxnSp>
        <p:nvCxnSpPr>
          <p:cNvPr id="26" name="Straight Connector 25">
            <a:extLst>
              <a:ext uri="{FF2B5EF4-FFF2-40B4-BE49-F238E27FC236}">
                <a16:creationId xmlns:a16="http://schemas.microsoft.com/office/drawing/2014/main" id="{07F2294A-539E-46A8-BD08-39AD75509950}"/>
              </a:ext>
            </a:extLst>
          </p:cNvPr>
          <p:cNvCxnSpPr>
            <a:cxnSpLocks/>
          </p:cNvCxnSpPr>
          <p:nvPr/>
        </p:nvCxnSpPr>
        <p:spPr>
          <a:xfrm flipV="1">
            <a:off x="4153010" y="2006117"/>
            <a:ext cx="0" cy="4203460"/>
          </a:xfrm>
          <a:prstGeom prst="line">
            <a:avLst/>
          </a:prstGeom>
          <a:ln w="19050" cap="rnd" cmpd="sng" algn="ctr">
            <a:solidFill>
              <a:schemeClr val="bg1">
                <a:lumMod val="85000"/>
              </a:schemeClr>
            </a:solidFill>
            <a:prstDash val="sysDot"/>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D61F438-2A13-40C9-9EBE-751718371EFB}"/>
              </a:ext>
            </a:extLst>
          </p:cNvPr>
          <p:cNvCxnSpPr>
            <a:cxnSpLocks/>
          </p:cNvCxnSpPr>
          <p:nvPr/>
        </p:nvCxnSpPr>
        <p:spPr>
          <a:xfrm flipV="1">
            <a:off x="8037404" y="2006117"/>
            <a:ext cx="0" cy="4203460"/>
          </a:xfrm>
          <a:prstGeom prst="line">
            <a:avLst/>
          </a:prstGeom>
          <a:ln w="19050" cap="rnd" cmpd="sng" algn="ctr">
            <a:solidFill>
              <a:schemeClr val="bg1">
                <a:lumMod val="85000"/>
              </a:schemeClr>
            </a:solidFill>
            <a:prstDash val="sysDot"/>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43F2B13-9749-48B5-8EBD-28F45A250637}"/>
              </a:ext>
            </a:extLst>
          </p:cNvPr>
          <p:cNvSpPr/>
          <p:nvPr/>
        </p:nvSpPr>
        <p:spPr>
          <a:xfrm>
            <a:off x="10728572" y="1536393"/>
            <a:ext cx="822746" cy="803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28" name="Rectangle 27">
            <a:extLst>
              <a:ext uri="{FF2B5EF4-FFF2-40B4-BE49-F238E27FC236}">
                <a16:creationId xmlns:a16="http://schemas.microsoft.com/office/drawing/2014/main" id="{DEC77C79-21C5-4852-B01D-8FEF21D2E1B3}"/>
              </a:ext>
            </a:extLst>
          </p:cNvPr>
          <p:cNvSpPr/>
          <p:nvPr/>
        </p:nvSpPr>
        <p:spPr>
          <a:xfrm>
            <a:off x="9578064" y="1536393"/>
            <a:ext cx="822746" cy="803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2" name="Rectangle 1">
            <a:extLst>
              <a:ext uri="{FF2B5EF4-FFF2-40B4-BE49-F238E27FC236}">
                <a16:creationId xmlns:a16="http://schemas.microsoft.com/office/drawing/2014/main" id="{7CBCE36B-9633-4038-9513-9061CC750506}"/>
              </a:ext>
            </a:extLst>
          </p:cNvPr>
          <p:cNvSpPr/>
          <p:nvPr/>
        </p:nvSpPr>
        <p:spPr>
          <a:xfrm>
            <a:off x="8441494" y="1536393"/>
            <a:ext cx="822746" cy="803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17" name="Graphic 16">
            <a:extLst>
              <a:ext uri="{FF2B5EF4-FFF2-40B4-BE49-F238E27FC236}">
                <a16:creationId xmlns:a16="http://schemas.microsoft.com/office/drawing/2014/main" id="{FB40DAEF-901D-4086-A0A5-0EA0CA1AF0B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06725" y="1655278"/>
            <a:ext cx="269164" cy="269164"/>
          </a:xfrm>
          <a:prstGeom prst="rect">
            <a:avLst/>
          </a:prstGeom>
        </p:spPr>
      </p:pic>
      <p:pic>
        <p:nvPicPr>
          <p:cNvPr id="18" name="Graphic 17">
            <a:extLst>
              <a:ext uri="{FF2B5EF4-FFF2-40B4-BE49-F238E27FC236}">
                <a16:creationId xmlns:a16="http://schemas.microsoft.com/office/drawing/2014/main" id="{7190E1E1-066E-4414-96A4-8A980065195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854855" y="1655278"/>
            <a:ext cx="269164" cy="269164"/>
          </a:xfrm>
          <a:prstGeom prst="rect">
            <a:avLst/>
          </a:prstGeom>
        </p:spPr>
      </p:pic>
      <p:pic>
        <p:nvPicPr>
          <p:cNvPr id="19" name="Graphic 18">
            <a:extLst>
              <a:ext uri="{FF2B5EF4-FFF2-40B4-BE49-F238E27FC236}">
                <a16:creationId xmlns:a16="http://schemas.microsoft.com/office/drawing/2014/main" id="{97676A02-D639-4C7F-AF53-2490D5C0EA3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005365" y="1655278"/>
            <a:ext cx="269164" cy="269164"/>
          </a:xfrm>
          <a:prstGeom prst="rect">
            <a:avLst/>
          </a:prstGeom>
        </p:spPr>
      </p:pic>
      <p:sp>
        <p:nvSpPr>
          <p:cNvPr id="20" name="Rectangle 19">
            <a:extLst>
              <a:ext uri="{FF2B5EF4-FFF2-40B4-BE49-F238E27FC236}">
                <a16:creationId xmlns:a16="http://schemas.microsoft.com/office/drawing/2014/main" id="{F7428DC9-6CE2-492D-AF67-4E69ACE08873}"/>
              </a:ext>
            </a:extLst>
          </p:cNvPr>
          <p:cNvSpPr/>
          <p:nvPr/>
        </p:nvSpPr>
        <p:spPr>
          <a:xfrm>
            <a:off x="8462136" y="1938932"/>
            <a:ext cx="758343"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Application</a:t>
            </a:r>
            <a:endParaRPr lang="en-US" sz="90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a:p>
            <a:pPr algn="ctr" defTabSz="456789">
              <a:defRPr/>
            </a:pPr>
            <a:r>
              <a:rPr lang="en-US" sz="900" b="1" dirty="0">
                <a:solidFill>
                  <a:schemeClr val="bg1"/>
                </a:solidFill>
                <a:latin typeface="Arial" panose="020B0604020202020204" pitchFamily="34" charset="0"/>
                <a:ea typeface="Open Sans Light" panose="020B0306030504020204" pitchFamily="34" charset="0"/>
                <a:cs typeface="Arial" panose="020B0604020202020204" pitchFamily="34" charset="0"/>
              </a:rPr>
              <a:t>Issues</a:t>
            </a:r>
            <a:endParaRPr lang="de-AT" sz="9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F0D3259F-42BD-4D90-8929-337EA09A3520}"/>
              </a:ext>
            </a:extLst>
          </p:cNvPr>
          <p:cNvSpPr/>
          <p:nvPr/>
        </p:nvSpPr>
        <p:spPr>
          <a:xfrm>
            <a:off x="9609678" y="1938932"/>
            <a:ext cx="767959"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Automation</a:t>
            </a:r>
          </a:p>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Issues</a:t>
            </a:r>
          </a:p>
        </p:txBody>
      </p:sp>
      <p:sp>
        <p:nvSpPr>
          <p:cNvPr id="22" name="Rectangle 21">
            <a:extLst>
              <a:ext uri="{FF2B5EF4-FFF2-40B4-BE49-F238E27FC236}">
                <a16:creationId xmlns:a16="http://schemas.microsoft.com/office/drawing/2014/main" id="{8863A22A-5A37-4D39-B9B4-F5CD9301E1BC}"/>
              </a:ext>
            </a:extLst>
          </p:cNvPr>
          <p:cNvSpPr/>
          <p:nvPr/>
        </p:nvSpPr>
        <p:spPr>
          <a:xfrm>
            <a:off x="10723916" y="1938932"/>
            <a:ext cx="832062"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Environment</a:t>
            </a:r>
          </a:p>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Issues</a:t>
            </a:r>
          </a:p>
        </p:txBody>
      </p:sp>
    </p:spTree>
    <p:extLst>
      <p:ext uri="{BB962C8B-B14F-4D97-AF65-F5344CB8AC3E}">
        <p14:creationId xmlns:p14="http://schemas.microsoft.com/office/powerpoint/2010/main" val="23733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FC8FFB2-62BF-4C5E-BC11-5D75BD69098E}"/>
              </a:ext>
            </a:extLst>
          </p:cNvPr>
          <p:cNvSpPr/>
          <p:nvPr/>
        </p:nvSpPr>
        <p:spPr>
          <a:xfrm>
            <a:off x="8151278" y="5395903"/>
            <a:ext cx="3656647" cy="369435"/>
          </a:xfrm>
          <a:custGeom>
            <a:avLst/>
            <a:gdLst>
              <a:gd name="connsiteX0" fmla="*/ 0 w 3053080"/>
              <a:gd name="connsiteY0" fmla="*/ 320316 h 320316"/>
              <a:gd name="connsiteX1" fmla="*/ 142240 w 3053080"/>
              <a:gd name="connsiteY1" fmla="*/ 208556 h 320316"/>
              <a:gd name="connsiteX2" fmla="*/ 370840 w 3053080"/>
              <a:gd name="connsiteY2" fmla="*/ 241576 h 320316"/>
              <a:gd name="connsiteX3" fmla="*/ 515620 w 3053080"/>
              <a:gd name="connsiteY3" fmla="*/ 84096 h 320316"/>
              <a:gd name="connsiteX4" fmla="*/ 711200 w 3053080"/>
              <a:gd name="connsiteY4" fmla="*/ 137436 h 320316"/>
              <a:gd name="connsiteX5" fmla="*/ 850900 w 3053080"/>
              <a:gd name="connsiteY5" fmla="*/ 276 h 320316"/>
              <a:gd name="connsiteX6" fmla="*/ 1018540 w 3053080"/>
              <a:gd name="connsiteY6" fmla="*/ 99336 h 320316"/>
              <a:gd name="connsiteX7" fmla="*/ 1183640 w 3053080"/>
              <a:gd name="connsiteY7" fmla="*/ 2816 h 320316"/>
              <a:gd name="connsiteX8" fmla="*/ 1313180 w 3053080"/>
              <a:gd name="connsiteY8" fmla="*/ 124736 h 320316"/>
              <a:gd name="connsiteX9" fmla="*/ 1463040 w 3053080"/>
              <a:gd name="connsiteY9" fmla="*/ 20596 h 320316"/>
              <a:gd name="connsiteX10" fmla="*/ 1541780 w 3053080"/>
              <a:gd name="connsiteY10" fmla="*/ 185696 h 320316"/>
              <a:gd name="connsiteX11" fmla="*/ 1676400 w 3053080"/>
              <a:gd name="connsiteY11" fmla="*/ 101876 h 320316"/>
              <a:gd name="connsiteX12" fmla="*/ 1757680 w 3053080"/>
              <a:gd name="connsiteY12" fmla="*/ 236496 h 320316"/>
              <a:gd name="connsiteX13" fmla="*/ 1869440 w 3053080"/>
              <a:gd name="connsiteY13" fmla="*/ 170456 h 320316"/>
              <a:gd name="connsiteX14" fmla="*/ 1940560 w 3053080"/>
              <a:gd name="connsiteY14" fmla="*/ 289836 h 320316"/>
              <a:gd name="connsiteX15" fmla="*/ 2072640 w 3053080"/>
              <a:gd name="connsiteY15" fmla="*/ 206016 h 320316"/>
              <a:gd name="connsiteX16" fmla="*/ 2169160 w 3053080"/>
              <a:gd name="connsiteY16" fmla="*/ 312696 h 320316"/>
              <a:gd name="connsiteX17" fmla="*/ 2268220 w 3053080"/>
              <a:gd name="connsiteY17" fmla="*/ 256816 h 320316"/>
              <a:gd name="connsiteX18" fmla="*/ 2362200 w 3053080"/>
              <a:gd name="connsiteY18" fmla="*/ 305076 h 320316"/>
              <a:gd name="connsiteX19" fmla="*/ 2443480 w 3053080"/>
              <a:gd name="connsiteY19" fmla="*/ 239036 h 320316"/>
              <a:gd name="connsiteX20" fmla="*/ 2575560 w 3053080"/>
              <a:gd name="connsiteY20" fmla="*/ 305076 h 320316"/>
              <a:gd name="connsiteX21" fmla="*/ 2641600 w 3053080"/>
              <a:gd name="connsiteY21" fmla="*/ 188236 h 320316"/>
              <a:gd name="connsiteX22" fmla="*/ 2781300 w 3053080"/>
              <a:gd name="connsiteY22" fmla="*/ 256816 h 320316"/>
              <a:gd name="connsiteX23" fmla="*/ 2854960 w 3053080"/>
              <a:gd name="connsiteY23" fmla="*/ 117116 h 320316"/>
              <a:gd name="connsiteX24" fmla="*/ 2974340 w 3053080"/>
              <a:gd name="connsiteY24" fmla="*/ 203476 h 320316"/>
              <a:gd name="connsiteX25" fmla="*/ 3053080 w 3053080"/>
              <a:gd name="connsiteY25" fmla="*/ 63776 h 320316"/>
              <a:gd name="connsiteX0" fmla="*/ 0 w 3053080"/>
              <a:gd name="connsiteY0" fmla="*/ 409014 h 409014"/>
              <a:gd name="connsiteX1" fmla="*/ 142240 w 3053080"/>
              <a:gd name="connsiteY1" fmla="*/ 297254 h 409014"/>
              <a:gd name="connsiteX2" fmla="*/ 370840 w 3053080"/>
              <a:gd name="connsiteY2" fmla="*/ 330274 h 409014"/>
              <a:gd name="connsiteX3" fmla="*/ 515620 w 3053080"/>
              <a:gd name="connsiteY3" fmla="*/ 172794 h 409014"/>
              <a:gd name="connsiteX4" fmla="*/ 711200 w 3053080"/>
              <a:gd name="connsiteY4" fmla="*/ 226134 h 409014"/>
              <a:gd name="connsiteX5" fmla="*/ 850900 w 3053080"/>
              <a:gd name="connsiteY5" fmla="*/ 88974 h 409014"/>
              <a:gd name="connsiteX6" fmla="*/ 1018540 w 3053080"/>
              <a:gd name="connsiteY6" fmla="*/ 188034 h 409014"/>
              <a:gd name="connsiteX7" fmla="*/ 1186180 w 3053080"/>
              <a:gd name="connsiteY7" fmla="*/ 74 h 409014"/>
              <a:gd name="connsiteX8" fmla="*/ 1313180 w 3053080"/>
              <a:gd name="connsiteY8" fmla="*/ 213434 h 409014"/>
              <a:gd name="connsiteX9" fmla="*/ 1463040 w 3053080"/>
              <a:gd name="connsiteY9" fmla="*/ 109294 h 409014"/>
              <a:gd name="connsiteX10" fmla="*/ 1541780 w 3053080"/>
              <a:gd name="connsiteY10" fmla="*/ 274394 h 409014"/>
              <a:gd name="connsiteX11" fmla="*/ 1676400 w 3053080"/>
              <a:gd name="connsiteY11" fmla="*/ 190574 h 409014"/>
              <a:gd name="connsiteX12" fmla="*/ 1757680 w 3053080"/>
              <a:gd name="connsiteY12" fmla="*/ 325194 h 409014"/>
              <a:gd name="connsiteX13" fmla="*/ 1869440 w 3053080"/>
              <a:gd name="connsiteY13" fmla="*/ 259154 h 409014"/>
              <a:gd name="connsiteX14" fmla="*/ 1940560 w 3053080"/>
              <a:gd name="connsiteY14" fmla="*/ 378534 h 409014"/>
              <a:gd name="connsiteX15" fmla="*/ 2072640 w 3053080"/>
              <a:gd name="connsiteY15" fmla="*/ 294714 h 409014"/>
              <a:gd name="connsiteX16" fmla="*/ 2169160 w 3053080"/>
              <a:gd name="connsiteY16" fmla="*/ 401394 h 409014"/>
              <a:gd name="connsiteX17" fmla="*/ 2268220 w 3053080"/>
              <a:gd name="connsiteY17" fmla="*/ 345514 h 409014"/>
              <a:gd name="connsiteX18" fmla="*/ 2362200 w 3053080"/>
              <a:gd name="connsiteY18" fmla="*/ 393774 h 409014"/>
              <a:gd name="connsiteX19" fmla="*/ 2443480 w 3053080"/>
              <a:gd name="connsiteY19" fmla="*/ 327734 h 409014"/>
              <a:gd name="connsiteX20" fmla="*/ 2575560 w 3053080"/>
              <a:gd name="connsiteY20" fmla="*/ 393774 h 409014"/>
              <a:gd name="connsiteX21" fmla="*/ 2641600 w 3053080"/>
              <a:gd name="connsiteY21" fmla="*/ 276934 h 409014"/>
              <a:gd name="connsiteX22" fmla="*/ 2781300 w 3053080"/>
              <a:gd name="connsiteY22" fmla="*/ 345514 h 409014"/>
              <a:gd name="connsiteX23" fmla="*/ 2854960 w 3053080"/>
              <a:gd name="connsiteY23" fmla="*/ 205814 h 409014"/>
              <a:gd name="connsiteX24" fmla="*/ 2974340 w 3053080"/>
              <a:gd name="connsiteY24" fmla="*/ 292174 h 409014"/>
              <a:gd name="connsiteX25" fmla="*/ 3053080 w 3053080"/>
              <a:gd name="connsiteY25" fmla="*/ 152474 h 409014"/>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11200 w 3053080"/>
              <a:gd name="connsiteY4" fmla="*/ 24644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41780 w 3053080"/>
              <a:gd name="connsiteY10" fmla="*/ 29470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5560 w 3053080"/>
              <a:gd name="connsiteY20" fmla="*/ 414088 h 429328"/>
              <a:gd name="connsiteX21" fmla="*/ 2641600 w 3053080"/>
              <a:gd name="connsiteY21" fmla="*/ 2972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11200 w 3053080"/>
              <a:gd name="connsiteY4" fmla="*/ 24644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5560 w 3053080"/>
              <a:gd name="connsiteY20" fmla="*/ 414088 h 429328"/>
              <a:gd name="connsiteX21" fmla="*/ 2641600 w 3053080"/>
              <a:gd name="connsiteY21" fmla="*/ 2972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11200 w 3053080"/>
              <a:gd name="connsiteY4" fmla="*/ 24644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5560 w 3053080"/>
              <a:gd name="connsiteY20" fmla="*/ 41408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11200 w 3053080"/>
              <a:gd name="connsiteY4" fmla="*/ 24644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11200 w 3053080"/>
              <a:gd name="connsiteY4" fmla="*/ 24644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6400 w 3053080"/>
              <a:gd name="connsiteY11" fmla="*/ 21088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8940 w 3053080"/>
              <a:gd name="connsiteY11" fmla="*/ 231208 h 429328"/>
              <a:gd name="connsiteX12" fmla="*/ 1757680 w 3053080"/>
              <a:gd name="connsiteY12" fmla="*/ 34550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678940 w 3053080"/>
              <a:gd name="connsiteY11" fmla="*/ 23120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180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68220 w 3053080"/>
              <a:gd name="connsiteY17" fmla="*/ 36582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72030 w 3053080"/>
              <a:gd name="connsiteY17" fmla="*/ 291533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81555 w 3053080"/>
              <a:gd name="connsiteY17" fmla="*/ 24009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70125 w 3053080"/>
              <a:gd name="connsiteY17" fmla="*/ 243908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53080"/>
              <a:gd name="connsiteY0" fmla="*/ 429328 h 429328"/>
              <a:gd name="connsiteX1" fmla="*/ 142240 w 3053080"/>
              <a:gd name="connsiteY1" fmla="*/ 317568 h 429328"/>
              <a:gd name="connsiteX2" fmla="*/ 370840 w 3053080"/>
              <a:gd name="connsiteY2" fmla="*/ 350588 h 429328"/>
              <a:gd name="connsiteX3" fmla="*/ 515620 w 3053080"/>
              <a:gd name="connsiteY3" fmla="*/ 193108 h 429328"/>
              <a:gd name="connsiteX4" fmla="*/ 721360 w 3053080"/>
              <a:gd name="connsiteY4" fmla="*/ 264228 h 429328"/>
              <a:gd name="connsiteX5" fmla="*/ 850900 w 3053080"/>
              <a:gd name="connsiteY5" fmla="*/ 109288 h 429328"/>
              <a:gd name="connsiteX6" fmla="*/ 1018540 w 3053080"/>
              <a:gd name="connsiteY6" fmla="*/ 208348 h 429328"/>
              <a:gd name="connsiteX7" fmla="*/ 1186180 w 3053080"/>
              <a:gd name="connsiteY7" fmla="*/ 68 h 429328"/>
              <a:gd name="connsiteX8" fmla="*/ 1313180 w 3053080"/>
              <a:gd name="connsiteY8" fmla="*/ 233748 h 429328"/>
              <a:gd name="connsiteX9" fmla="*/ 1463040 w 3053080"/>
              <a:gd name="connsiteY9" fmla="*/ 129608 h 429328"/>
              <a:gd name="connsiteX10" fmla="*/ 1536700 w 3053080"/>
              <a:gd name="connsiteY10" fmla="*/ 315028 h 429328"/>
              <a:gd name="connsiteX11" fmla="*/ 1706880 w 3053080"/>
              <a:gd name="connsiteY11" fmla="*/ 175328 h 429328"/>
              <a:gd name="connsiteX12" fmla="*/ 1752600 w 3053080"/>
              <a:gd name="connsiteY12" fmla="*/ 363288 h 429328"/>
              <a:gd name="connsiteX13" fmla="*/ 1869440 w 3053080"/>
              <a:gd name="connsiteY13" fmla="*/ 279468 h 429328"/>
              <a:gd name="connsiteX14" fmla="*/ 1940560 w 3053080"/>
              <a:gd name="connsiteY14" fmla="*/ 398848 h 429328"/>
              <a:gd name="connsiteX15" fmla="*/ 2072640 w 3053080"/>
              <a:gd name="connsiteY15" fmla="*/ 315028 h 429328"/>
              <a:gd name="connsiteX16" fmla="*/ 2169160 w 3053080"/>
              <a:gd name="connsiteY16" fmla="*/ 421708 h 429328"/>
              <a:gd name="connsiteX17" fmla="*/ 2275840 w 3053080"/>
              <a:gd name="connsiteY17" fmla="*/ 261053 h 429328"/>
              <a:gd name="connsiteX18" fmla="*/ 2362200 w 3053080"/>
              <a:gd name="connsiteY18" fmla="*/ 414088 h 429328"/>
              <a:gd name="connsiteX19" fmla="*/ 2443480 w 3053080"/>
              <a:gd name="connsiteY19" fmla="*/ 348048 h 429328"/>
              <a:gd name="connsiteX20" fmla="*/ 2573020 w 3053080"/>
              <a:gd name="connsiteY20" fmla="*/ 419168 h 429328"/>
              <a:gd name="connsiteX21" fmla="*/ 2628900 w 3053080"/>
              <a:gd name="connsiteY21" fmla="*/ 259148 h 429328"/>
              <a:gd name="connsiteX22" fmla="*/ 2781300 w 3053080"/>
              <a:gd name="connsiteY22" fmla="*/ 365828 h 429328"/>
              <a:gd name="connsiteX23" fmla="*/ 2854960 w 3053080"/>
              <a:gd name="connsiteY23" fmla="*/ 226128 h 429328"/>
              <a:gd name="connsiteX24" fmla="*/ 2974340 w 3053080"/>
              <a:gd name="connsiteY24" fmla="*/ 312488 h 429328"/>
              <a:gd name="connsiteX25" fmla="*/ 3053080 w 3053080"/>
              <a:gd name="connsiteY25" fmla="*/ 172788 h 429328"/>
              <a:gd name="connsiteX0" fmla="*/ 0 w 3047365"/>
              <a:gd name="connsiteY0" fmla="*/ 429328 h 429328"/>
              <a:gd name="connsiteX1" fmla="*/ 142240 w 3047365"/>
              <a:gd name="connsiteY1" fmla="*/ 317568 h 429328"/>
              <a:gd name="connsiteX2" fmla="*/ 370840 w 3047365"/>
              <a:gd name="connsiteY2" fmla="*/ 350588 h 429328"/>
              <a:gd name="connsiteX3" fmla="*/ 515620 w 3047365"/>
              <a:gd name="connsiteY3" fmla="*/ 193108 h 429328"/>
              <a:gd name="connsiteX4" fmla="*/ 721360 w 3047365"/>
              <a:gd name="connsiteY4" fmla="*/ 264228 h 429328"/>
              <a:gd name="connsiteX5" fmla="*/ 850900 w 3047365"/>
              <a:gd name="connsiteY5" fmla="*/ 109288 h 429328"/>
              <a:gd name="connsiteX6" fmla="*/ 1018540 w 3047365"/>
              <a:gd name="connsiteY6" fmla="*/ 208348 h 429328"/>
              <a:gd name="connsiteX7" fmla="*/ 1186180 w 3047365"/>
              <a:gd name="connsiteY7" fmla="*/ 68 h 429328"/>
              <a:gd name="connsiteX8" fmla="*/ 1313180 w 3047365"/>
              <a:gd name="connsiteY8" fmla="*/ 233748 h 429328"/>
              <a:gd name="connsiteX9" fmla="*/ 1463040 w 3047365"/>
              <a:gd name="connsiteY9" fmla="*/ 129608 h 429328"/>
              <a:gd name="connsiteX10" fmla="*/ 1536700 w 3047365"/>
              <a:gd name="connsiteY10" fmla="*/ 315028 h 429328"/>
              <a:gd name="connsiteX11" fmla="*/ 1706880 w 3047365"/>
              <a:gd name="connsiteY11" fmla="*/ 175328 h 429328"/>
              <a:gd name="connsiteX12" fmla="*/ 1752600 w 3047365"/>
              <a:gd name="connsiteY12" fmla="*/ 363288 h 429328"/>
              <a:gd name="connsiteX13" fmla="*/ 1869440 w 3047365"/>
              <a:gd name="connsiteY13" fmla="*/ 279468 h 429328"/>
              <a:gd name="connsiteX14" fmla="*/ 1940560 w 3047365"/>
              <a:gd name="connsiteY14" fmla="*/ 398848 h 429328"/>
              <a:gd name="connsiteX15" fmla="*/ 2072640 w 3047365"/>
              <a:gd name="connsiteY15" fmla="*/ 315028 h 429328"/>
              <a:gd name="connsiteX16" fmla="*/ 2169160 w 3047365"/>
              <a:gd name="connsiteY16" fmla="*/ 421708 h 429328"/>
              <a:gd name="connsiteX17" fmla="*/ 2275840 w 3047365"/>
              <a:gd name="connsiteY17" fmla="*/ 261053 h 429328"/>
              <a:gd name="connsiteX18" fmla="*/ 2362200 w 3047365"/>
              <a:gd name="connsiteY18" fmla="*/ 414088 h 429328"/>
              <a:gd name="connsiteX19" fmla="*/ 2443480 w 3047365"/>
              <a:gd name="connsiteY19" fmla="*/ 348048 h 429328"/>
              <a:gd name="connsiteX20" fmla="*/ 2573020 w 3047365"/>
              <a:gd name="connsiteY20" fmla="*/ 419168 h 429328"/>
              <a:gd name="connsiteX21" fmla="*/ 2628900 w 3047365"/>
              <a:gd name="connsiteY21" fmla="*/ 259148 h 429328"/>
              <a:gd name="connsiteX22" fmla="*/ 2781300 w 3047365"/>
              <a:gd name="connsiteY22" fmla="*/ 365828 h 429328"/>
              <a:gd name="connsiteX23" fmla="*/ 2854960 w 3047365"/>
              <a:gd name="connsiteY23" fmla="*/ 226128 h 429328"/>
              <a:gd name="connsiteX24" fmla="*/ 2974340 w 3047365"/>
              <a:gd name="connsiteY24" fmla="*/ 312488 h 429328"/>
              <a:gd name="connsiteX25" fmla="*/ 3047365 w 3047365"/>
              <a:gd name="connsiteY25" fmla="*/ 176598 h 429328"/>
              <a:gd name="connsiteX0" fmla="*/ 0 w 3047365"/>
              <a:gd name="connsiteY0" fmla="*/ 429328 h 429328"/>
              <a:gd name="connsiteX1" fmla="*/ 142240 w 3047365"/>
              <a:gd name="connsiteY1" fmla="*/ 317568 h 429328"/>
              <a:gd name="connsiteX2" fmla="*/ 370840 w 3047365"/>
              <a:gd name="connsiteY2" fmla="*/ 350588 h 429328"/>
              <a:gd name="connsiteX3" fmla="*/ 515620 w 3047365"/>
              <a:gd name="connsiteY3" fmla="*/ 193108 h 429328"/>
              <a:gd name="connsiteX4" fmla="*/ 721360 w 3047365"/>
              <a:gd name="connsiteY4" fmla="*/ 264228 h 429328"/>
              <a:gd name="connsiteX5" fmla="*/ 850900 w 3047365"/>
              <a:gd name="connsiteY5" fmla="*/ 109288 h 429328"/>
              <a:gd name="connsiteX6" fmla="*/ 1018540 w 3047365"/>
              <a:gd name="connsiteY6" fmla="*/ 208348 h 429328"/>
              <a:gd name="connsiteX7" fmla="*/ 1186180 w 3047365"/>
              <a:gd name="connsiteY7" fmla="*/ 68 h 429328"/>
              <a:gd name="connsiteX8" fmla="*/ 1313180 w 3047365"/>
              <a:gd name="connsiteY8" fmla="*/ 233748 h 429328"/>
              <a:gd name="connsiteX9" fmla="*/ 1463040 w 3047365"/>
              <a:gd name="connsiteY9" fmla="*/ 129608 h 429328"/>
              <a:gd name="connsiteX10" fmla="*/ 1536700 w 3047365"/>
              <a:gd name="connsiteY10" fmla="*/ 315028 h 429328"/>
              <a:gd name="connsiteX11" fmla="*/ 1697355 w 3047365"/>
              <a:gd name="connsiteY11" fmla="*/ 181043 h 429328"/>
              <a:gd name="connsiteX12" fmla="*/ 1752600 w 3047365"/>
              <a:gd name="connsiteY12" fmla="*/ 363288 h 429328"/>
              <a:gd name="connsiteX13" fmla="*/ 1869440 w 3047365"/>
              <a:gd name="connsiteY13" fmla="*/ 279468 h 429328"/>
              <a:gd name="connsiteX14" fmla="*/ 1940560 w 3047365"/>
              <a:gd name="connsiteY14" fmla="*/ 398848 h 429328"/>
              <a:gd name="connsiteX15" fmla="*/ 2072640 w 3047365"/>
              <a:gd name="connsiteY15" fmla="*/ 315028 h 429328"/>
              <a:gd name="connsiteX16" fmla="*/ 2169160 w 3047365"/>
              <a:gd name="connsiteY16" fmla="*/ 421708 h 429328"/>
              <a:gd name="connsiteX17" fmla="*/ 2275840 w 3047365"/>
              <a:gd name="connsiteY17" fmla="*/ 261053 h 429328"/>
              <a:gd name="connsiteX18" fmla="*/ 2362200 w 3047365"/>
              <a:gd name="connsiteY18" fmla="*/ 414088 h 429328"/>
              <a:gd name="connsiteX19" fmla="*/ 2443480 w 3047365"/>
              <a:gd name="connsiteY19" fmla="*/ 348048 h 429328"/>
              <a:gd name="connsiteX20" fmla="*/ 2573020 w 3047365"/>
              <a:gd name="connsiteY20" fmla="*/ 419168 h 429328"/>
              <a:gd name="connsiteX21" fmla="*/ 2628900 w 3047365"/>
              <a:gd name="connsiteY21" fmla="*/ 259148 h 429328"/>
              <a:gd name="connsiteX22" fmla="*/ 2781300 w 3047365"/>
              <a:gd name="connsiteY22" fmla="*/ 365828 h 429328"/>
              <a:gd name="connsiteX23" fmla="*/ 2854960 w 3047365"/>
              <a:gd name="connsiteY23" fmla="*/ 226128 h 429328"/>
              <a:gd name="connsiteX24" fmla="*/ 2974340 w 3047365"/>
              <a:gd name="connsiteY24" fmla="*/ 312488 h 429328"/>
              <a:gd name="connsiteX25" fmla="*/ 3047365 w 3047365"/>
              <a:gd name="connsiteY25" fmla="*/ 176598 h 429328"/>
              <a:gd name="connsiteX0" fmla="*/ 0 w 3047365"/>
              <a:gd name="connsiteY0" fmla="*/ 429261 h 429261"/>
              <a:gd name="connsiteX1" fmla="*/ 142240 w 3047365"/>
              <a:gd name="connsiteY1" fmla="*/ 317501 h 429261"/>
              <a:gd name="connsiteX2" fmla="*/ 370840 w 3047365"/>
              <a:gd name="connsiteY2" fmla="*/ 350521 h 429261"/>
              <a:gd name="connsiteX3" fmla="*/ 515620 w 3047365"/>
              <a:gd name="connsiteY3" fmla="*/ 193041 h 429261"/>
              <a:gd name="connsiteX4" fmla="*/ 721360 w 3047365"/>
              <a:gd name="connsiteY4" fmla="*/ 264161 h 429261"/>
              <a:gd name="connsiteX5" fmla="*/ 850900 w 3047365"/>
              <a:gd name="connsiteY5" fmla="*/ 109221 h 429261"/>
              <a:gd name="connsiteX6" fmla="*/ 1022112 w 3047365"/>
              <a:gd name="connsiteY6" fmla="*/ 236856 h 429261"/>
              <a:gd name="connsiteX7" fmla="*/ 1186180 w 3047365"/>
              <a:gd name="connsiteY7" fmla="*/ 1 h 429261"/>
              <a:gd name="connsiteX8" fmla="*/ 1313180 w 3047365"/>
              <a:gd name="connsiteY8" fmla="*/ 233681 h 429261"/>
              <a:gd name="connsiteX9" fmla="*/ 1463040 w 3047365"/>
              <a:gd name="connsiteY9" fmla="*/ 129541 h 429261"/>
              <a:gd name="connsiteX10" fmla="*/ 1536700 w 3047365"/>
              <a:gd name="connsiteY10" fmla="*/ 314961 h 429261"/>
              <a:gd name="connsiteX11" fmla="*/ 1697355 w 3047365"/>
              <a:gd name="connsiteY11" fmla="*/ 180976 h 429261"/>
              <a:gd name="connsiteX12" fmla="*/ 1752600 w 3047365"/>
              <a:gd name="connsiteY12" fmla="*/ 363221 h 429261"/>
              <a:gd name="connsiteX13" fmla="*/ 1869440 w 3047365"/>
              <a:gd name="connsiteY13" fmla="*/ 279401 h 429261"/>
              <a:gd name="connsiteX14" fmla="*/ 1940560 w 3047365"/>
              <a:gd name="connsiteY14" fmla="*/ 398781 h 429261"/>
              <a:gd name="connsiteX15" fmla="*/ 2072640 w 3047365"/>
              <a:gd name="connsiteY15" fmla="*/ 314961 h 429261"/>
              <a:gd name="connsiteX16" fmla="*/ 2169160 w 3047365"/>
              <a:gd name="connsiteY16" fmla="*/ 421641 h 429261"/>
              <a:gd name="connsiteX17" fmla="*/ 2275840 w 3047365"/>
              <a:gd name="connsiteY17" fmla="*/ 260986 h 429261"/>
              <a:gd name="connsiteX18" fmla="*/ 2362200 w 3047365"/>
              <a:gd name="connsiteY18" fmla="*/ 414021 h 429261"/>
              <a:gd name="connsiteX19" fmla="*/ 2443480 w 3047365"/>
              <a:gd name="connsiteY19" fmla="*/ 347981 h 429261"/>
              <a:gd name="connsiteX20" fmla="*/ 2573020 w 3047365"/>
              <a:gd name="connsiteY20" fmla="*/ 419101 h 429261"/>
              <a:gd name="connsiteX21" fmla="*/ 2628900 w 3047365"/>
              <a:gd name="connsiteY21" fmla="*/ 259081 h 429261"/>
              <a:gd name="connsiteX22" fmla="*/ 2781300 w 3047365"/>
              <a:gd name="connsiteY22" fmla="*/ 365761 h 429261"/>
              <a:gd name="connsiteX23" fmla="*/ 2854960 w 3047365"/>
              <a:gd name="connsiteY23" fmla="*/ 226061 h 429261"/>
              <a:gd name="connsiteX24" fmla="*/ 2974340 w 3047365"/>
              <a:gd name="connsiteY24" fmla="*/ 312421 h 429261"/>
              <a:gd name="connsiteX25" fmla="*/ 3047365 w 3047365"/>
              <a:gd name="connsiteY25" fmla="*/ 176531 h 429261"/>
              <a:gd name="connsiteX0" fmla="*/ 0 w 3047365"/>
              <a:gd name="connsiteY0" fmla="*/ 429278 h 429278"/>
              <a:gd name="connsiteX1" fmla="*/ 142240 w 3047365"/>
              <a:gd name="connsiteY1" fmla="*/ 317518 h 429278"/>
              <a:gd name="connsiteX2" fmla="*/ 370840 w 3047365"/>
              <a:gd name="connsiteY2" fmla="*/ 350538 h 429278"/>
              <a:gd name="connsiteX3" fmla="*/ 515620 w 3047365"/>
              <a:gd name="connsiteY3" fmla="*/ 193058 h 429278"/>
              <a:gd name="connsiteX4" fmla="*/ 721360 w 3047365"/>
              <a:gd name="connsiteY4" fmla="*/ 264178 h 429278"/>
              <a:gd name="connsiteX5" fmla="*/ 850900 w 3047365"/>
              <a:gd name="connsiteY5" fmla="*/ 109238 h 429278"/>
              <a:gd name="connsiteX6" fmla="*/ 1023303 w 3047365"/>
              <a:gd name="connsiteY6" fmla="*/ 247588 h 429278"/>
              <a:gd name="connsiteX7" fmla="*/ 1186180 w 3047365"/>
              <a:gd name="connsiteY7" fmla="*/ 18 h 429278"/>
              <a:gd name="connsiteX8" fmla="*/ 1313180 w 3047365"/>
              <a:gd name="connsiteY8" fmla="*/ 233698 h 429278"/>
              <a:gd name="connsiteX9" fmla="*/ 1463040 w 3047365"/>
              <a:gd name="connsiteY9" fmla="*/ 129558 h 429278"/>
              <a:gd name="connsiteX10" fmla="*/ 1536700 w 3047365"/>
              <a:gd name="connsiteY10" fmla="*/ 314978 h 429278"/>
              <a:gd name="connsiteX11" fmla="*/ 1697355 w 3047365"/>
              <a:gd name="connsiteY11" fmla="*/ 180993 h 429278"/>
              <a:gd name="connsiteX12" fmla="*/ 1752600 w 3047365"/>
              <a:gd name="connsiteY12" fmla="*/ 363238 h 429278"/>
              <a:gd name="connsiteX13" fmla="*/ 1869440 w 3047365"/>
              <a:gd name="connsiteY13" fmla="*/ 279418 h 429278"/>
              <a:gd name="connsiteX14" fmla="*/ 1940560 w 3047365"/>
              <a:gd name="connsiteY14" fmla="*/ 398798 h 429278"/>
              <a:gd name="connsiteX15" fmla="*/ 2072640 w 3047365"/>
              <a:gd name="connsiteY15" fmla="*/ 314978 h 429278"/>
              <a:gd name="connsiteX16" fmla="*/ 2169160 w 3047365"/>
              <a:gd name="connsiteY16" fmla="*/ 421658 h 429278"/>
              <a:gd name="connsiteX17" fmla="*/ 2275840 w 3047365"/>
              <a:gd name="connsiteY17" fmla="*/ 261003 h 429278"/>
              <a:gd name="connsiteX18" fmla="*/ 2362200 w 3047365"/>
              <a:gd name="connsiteY18" fmla="*/ 414038 h 429278"/>
              <a:gd name="connsiteX19" fmla="*/ 2443480 w 3047365"/>
              <a:gd name="connsiteY19" fmla="*/ 347998 h 429278"/>
              <a:gd name="connsiteX20" fmla="*/ 2573020 w 3047365"/>
              <a:gd name="connsiteY20" fmla="*/ 419118 h 429278"/>
              <a:gd name="connsiteX21" fmla="*/ 2628900 w 3047365"/>
              <a:gd name="connsiteY21" fmla="*/ 259098 h 429278"/>
              <a:gd name="connsiteX22" fmla="*/ 2781300 w 3047365"/>
              <a:gd name="connsiteY22" fmla="*/ 365778 h 429278"/>
              <a:gd name="connsiteX23" fmla="*/ 2854960 w 3047365"/>
              <a:gd name="connsiteY23" fmla="*/ 226078 h 429278"/>
              <a:gd name="connsiteX24" fmla="*/ 2974340 w 3047365"/>
              <a:gd name="connsiteY24" fmla="*/ 312438 h 429278"/>
              <a:gd name="connsiteX25" fmla="*/ 3047365 w 3047365"/>
              <a:gd name="connsiteY25" fmla="*/ 176548 h 429278"/>
              <a:gd name="connsiteX0" fmla="*/ 0 w 3047365"/>
              <a:gd name="connsiteY0" fmla="*/ 429278 h 429278"/>
              <a:gd name="connsiteX1" fmla="*/ 142240 w 3047365"/>
              <a:gd name="connsiteY1" fmla="*/ 317518 h 429278"/>
              <a:gd name="connsiteX2" fmla="*/ 370840 w 3047365"/>
              <a:gd name="connsiteY2" fmla="*/ 350538 h 429278"/>
              <a:gd name="connsiteX3" fmla="*/ 515620 w 3047365"/>
              <a:gd name="connsiteY3" fmla="*/ 193058 h 429278"/>
              <a:gd name="connsiteX4" fmla="*/ 729695 w 3047365"/>
              <a:gd name="connsiteY4" fmla="*/ 280847 h 429278"/>
              <a:gd name="connsiteX5" fmla="*/ 850900 w 3047365"/>
              <a:gd name="connsiteY5" fmla="*/ 109238 h 429278"/>
              <a:gd name="connsiteX6" fmla="*/ 1023303 w 3047365"/>
              <a:gd name="connsiteY6" fmla="*/ 247588 h 429278"/>
              <a:gd name="connsiteX7" fmla="*/ 1186180 w 3047365"/>
              <a:gd name="connsiteY7" fmla="*/ 18 h 429278"/>
              <a:gd name="connsiteX8" fmla="*/ 1313180 w 3047365"/>
              <a:gd name="connsiteY8" fmla="*/ 233698 h 429278"/>
              <a:gd name="connsiteX9" fmla="*/ 1463040 w 3047365"/>
              <a:gd name="connsiteY9" fmla="*/ 129558 h 429278"/>
              <a:gd name="connsiteX10" fmla="*/ 1536700 w 3047365"/>
              <a:gd name="connsiteY10" fmla="*/ 314978 h 429278"/>
              <a:gd name="connsiteX11" fmla="*/ 1697355 w 3047365"/>
              <a:gd name="connsiteY11" fmla="*/ 180993 h 429278"/>
              <a:gd name="connsiteX12" fmla="*/ 1752600 w 3047365"/>
              <a:gd name="connsiteY12" fmla="*/ 363238 h 429278"/>
              <a:gd name="connsiteX13" fmla="*/ 1869440 w 3047365"/>
              <a:gd name="connsiteY13" fmla="*/ 279418 h 429278"/>
              <a:gd name="connsiteX14" fmla="*/ 1940560 w 3047365"/>
              <a:gd name="connsiteY14" fmla="*/ 398798 h 429278"/>
              <a:gd name="connsiteX15" fmla="*/ 2072640 w 3047365"/>
              <a:gd name="connsiteY15" fmla="*/ 314978 h 429278"/>
              <a:gd name="connsiteX16" fmla="*/ 2169160 w 3047365"/>
              <a:gd name="connsiteY16" fmla="*/ 421658 h 429278"/>
              <a:gd name="connsiteX17" fmla="*/ 2275840 w 3047365"/>
              <a:gd name="connsiteY17" fmla="*/ 261003 h 429278"/>
              <a:gd name="connsiteX18" fmla="*/ 2362200 w 3047365"/>
              <a:gd name="connsiteY18" fmla="*/ 414038 h 429278"/>
              <a:gd name="connsiteX19" fmla="*/ 2443480 w 3047365"/>
              <a:gd name="connsiteY19" fmla="*/ 347998 h 429278"/>
              <a:gd name="connsiteX20" fmla="*/ 2573020 w 3047365"/>
              <a:gd name="connsiteY20" fmla="*/ 419118 h 429278"/>
              <a:gd name="connsiteX21" fmla="*/ 2628900 w 3047365"/>
              <a:gd name="connsiteY21" fmla="*/ 259098 h 429278"/>
              <a:gd name="connsiteX22" fmla="*/ 2781300 w 3047365"/>
              <a:gd name="connsiteY22" fmla="*/ 365778 h 429278"/>
              <a:gd name="connsiteX23" fmla="*/ 2854960 w 3047365"/>
              <a:gd name="connsiteY23" fmla="*/ 226078 h 429278"/>
              <a:gd name="connsiteX24" fmla="*/ 2974340 w 3047365"/>
              <a:gd name="connsiteY24" fmla="*/ 312438 h 429278"/>
              <a:gd name="connsiteX25" fmla="*/ 3047365 w 3047365"/>
              <a:gd name="connsiteY25" fmla="*/ 176548 h 429278"/>
              <a:gd name="connsiteX0" fmla="*/ 0 w 3047365"/>
              <a:gd name="connsiteY0" fmla="*/ 429278 h 429278"/>
              <a:gd name="connsiteX1" fmla="*/ 142240 w 3047365"/>
              <a:gd name="connsiteY1" fmla="*/ 317518 h 429278"/>
              <a:gd name="connsiteX2" fmla="*/ 377984 w 3047365"/>
              <a:gd name="connsiteY2" fmla="*/ 371969 h 429278"/>
              <a:gd name="connsiteX3" fmla="*/ 515620 w 3047365"/>
              <a:gd name="connsiteY3" fmla="*/ 193058 h 429278"/>
              <a:gd name="connsiteX4" fmla="*/ 729695 w 3047365"/>
              <a:gd name="connsiteY4" fmla="*/ 280847 h 429278"/>
              <a:gd name="connsiteX5" fmla="*/ 850900 w 3047365"/>
              <a:gd name="connsiteY5" fmla="*/ 109238 h 429278"/>
              <a:gd name="connsiteX6" fmla="*/ 1023303 w 3047365"/>
              <a:gd name="connsiteY6" fmla="*/ 247588 h 429278"/>
              <a:gd name="connsiteX7" fmla="*/ 1186180 w 3047365"/>
              <a:gd name="connsiteY7" fmla="*/ 18 h 429278"/>
              <a:gd name="connsiteX8" fmla="*/ 1313180 w 3047365"/>
              <a:gd name="connsiteY8" fmla="*/ 233698 h 429278"/>
              <a:gd name="connsiteX9" fmla="*/ 1463040 w 3047365"/>
              <a:gd name="connsiteY9" fmla="*/ 129558 h 429278"/>
              <a:gd name="connsiteX10" fmla="*/ 1536700 w 3047365"/>
              <a:gd name="connsiteY10" fmla="*/ 314978 h 429278"/>
              <a:gd name="connsiteX11" fmla="*/ 1697355 w 3047365"/>
              <a:gd name="connsiteY11" fmla="*/ 180993 h 429278"/>
              <a:gd name="connsiteX12" fmla="*/ 1752600 w 3047365"/>
              <a:gd name="connsiteY12" fmla="*/ 363238 h 429278"/>
              <a:gd name="connsiteX13" fmla="*/ 1869440 w 3047365"/>
              <a:gd name="connsiteY13" fmla="*/ 279418 h 429278"/>
              <a:gd name="connsiteX14" fmla="*/ 1940560 w 3047365"/>
              <a:gd name="connsiteY14" fmla="*/ 398798 h 429278"/>
              <a:gd name="connsiteX15" fmla="*/ 2072640 w 3047365"/>
              <a:gd name="connsiteY15" fmla="*/ 314978 h 429278"/>
              <a:gd name="connsiteX16" fmla="*/ 2169160 w 3047365"/>
              <a:gd name="connsiteY16" fmla="*/ 421658 h 429278"/>
              <a:gd name="connsiteX17" fmla="*/ 2275840 w 3047365"/>
              <a:gd name="connsiteY17" fmla="*/ 261003 h 429278"/>
              <a:gd name="connsiteX18" fmla="*/ 2362200 w 3047365"/>
              <a:gd name="connsiteY18" fmla="*/ 414038 h 429278"/>
              <a:gd name="connsiteX19" fmla="*/ 2443480 w 3047365"/>
              <a:gd name="connsiteY19" fmla="*/ 347998 h 429278"/>
              <a:gd name="connsiteX20" fmla="*/ 2573020 w 3047365"/>
              <a:gd name="connsiteY20" fmla="*/ 419118 h 429278"/>
              <a:gd name="connsiteX21" fmla="*/ 2628900 w 3047365"/>
              <a:gd name="connsiteY21" fmla="*/ 259098 h 429278"/>
              <a:gd name="connsiteX22" fmla="*/ 2781300 w 3047365"/>
              <a:gd name="connsiteY22" fmla="*/ 365778 h 429278"/>
              <a:gd name="connsiteX23" fmla="*/ 2854960 w 3047365"/>
              <a:gd name="connsiteY23" fmla="*/ 226078 h 429278"/>
              <a:gd name="connsiteX24" fmla="*/ 2974340 w 3047365"/>
              <a:gd name="connsiteY24" fmla="*/ 312438 h 429278"/>
              <a:gd name="connsiteX25" fmla="*/ 3047365 w 3047365"/>
              <a:gd name="connsiteY25" fmla="*/ 176548 h 429278"/>
              <a:gd name="connsiteX0" fmla="*/ 0 w 3047365"/>
              <a:gd name="connsiteY0" fmla="*/ 417373 h 417373"/>
              <a:gd name="connsiteX1" fmla="*/ 142240 w 3047365"/>
              <a:gd name="connsiteY1" fmla="*/ 305613 h 417373"/>
              <a:gd name="connsiteX2" fmla="*/ 377984 w 3047365"/>
              <a:gd name="connsiteY2" fmla="*/ 360064 h 417373"/>
              <a:gd name="connsiteX3" fmla="*/ 515620 w 3047365"/>
              <a:gd name="connsiteY3" fmla="*/ 181153 h 417373"/>
              <a:gd name="connsiteX4" fmla="*/ 729695 w 3047365"/>
              <a:gd name="connsiteY4" fmla="*/ 268942 h 417373"/>
              <a:gd name="connsiteX5" fmla="*/ 850900 w 3047365"/>
              <a:gd name="connsiteY5" fmla="*/ 97333 h 417373"/>
              <a:gd name="connsiteX6" fmla="*/ 1023303 w 3047365"/>
              <a:gd name="connsiteY6" fmla="*/ 235683 h 417373"/>
              <a:gd name="connsiteX7" fmla="*/ 1183799 w 3047365"/>
              <a:gd name="connsiteY7" fmla="*/ 20 h 417373"/>
              <a:gd name="connsiteX8" fmla="*/ 1313180 w 3047365"/>
              <a:gd name="connsiteY8" fmla="*/ 221793 h 417373"/>
              <a:gd name="connsiteX9" fmla="*/ 1463040 w 3047365"/>
              <a:gd name="connsiteY9" fmla="*/ 117653 h 417373"/>
              <a:gd name="connsiteX10" fmla="*/ 1536700 w 3047365"/>
              <a:gd name="connsiteY10" fmla="*/ 303073 h 417373"/>
              <a:gd name="connsiteX11" fmla="*/ 1697355 w 3047365"/>
              <a:gd name="connsiteY11" fmla="*/ 169088 h 417373"/>
              <a:gd name="connsiteX12" fmla="*/ 1752600 w 3047365"/>
              <a:gd name="connsiteY12" fmla="*/ 351333 h 417373"/>
              <a:gd name="connsiteX13" fmla="*/ 1869440 w 3047365"/>
              <a:gd name="connsiteY13" fmla="*/ 267513 h 417373"/>
              <a:gd name="connsiteX14" fmla="*/ 1940560 w 3047365"/>
              <a:gd name="connsiteY14" fmla="*/ 386893 h 417373"/>
              <a:gd name="connsiteX15" fmla="*/ 2072640 w 3047365"/>
              <a:gd name="connsiteY15" fmla="*/ 303073 h 417373"/>
              <a:gd name="connsiteX16" fmla="*/ 2169160 w 3047365"/>
              <a:gd name="connsiteY16" fmla="*/ 409753 h 417373"/>
              <a:gd name="connsiteX17" fmla="*/ 2275840 w 3047365"/>
              <a:gd name="connsiteY17" fmla="*/ 249098 h 417373"/>
              <a:gd name="connsiteX18" fmla="*/ 2362200 w 3047365"/>
              <a:gd name="connsiteY18" fmla="*/ 402133 h 417373"/>
              <a:gd name="connsiteX19" fmla="*/ 2443480 w 3047365"/>
              <a:gd name="connsiteY19" fmla="*/ 336093 h 417373"/>
              <a:gd name="connsiteX20" fmla="*/ 2573020 w 3047365"/>
              <a:gd name="connsiteY20" fmla="*/ 407213 h 417373"/>
              <a:gd name="connsiteX21" fmla="*/ 2628900 w 3047365"/>
              <a:gd name="connsiteY21" fmla="*/ 247193 h 417373"/>
              <a:gd name="connsiteX22" fmla="*/ 2781300 w 3047365"/>
              <a:gd name="connsiteY22" fmla="*/ 353873 h 417373"/>
              <a:gd name="connsiteX23" fmla="*/ 2854960 w 3047365"/>
              <a:gd name="connsiteY23" fmla="*/ 214173 h 417373"/>
              <a:gd name="connsiteX24" fmla="*/ 2974340 w 3047365"/>
              <a:gd name="connsiteY24" fmla="*/ 300533 h 417373"/>
              <a:gd name="connsiteX25" fmla="*/ 3047365 w 3047365"/>
              <a:gd name="connsiteY25" fmla="*/ 164643 h 417373"/>
              <a:gd name="connsiteX0" fmla="*/ 0 w 3047365"/>
              <a:gd name="connsiteY0" fmla="*/ 394754 h 394754"/>
              <a:gd name="connsiteX1" fmla="*/ 142240 w 3047365"/>
              <a:gd name="connsiteY1" fmla="*/ 282994 h 394754"/>
              <a:gd name="connsiteX2" fmla="*/ 377984 w 3047365"/>
              <a:gd name="connsiteY2" fmla="*/ 337445 h 394754"/>
              <a:gd name="connsiteX3" fmla="*/ 515620 w 3047365"/>
              <a:gd name="connsiteY3" fmla="*/ 158534 h 394754"/>
              <a:gd name="connsiteX4" fmla="*/ 729695 w 3047365"/>
              <a:gd name="connsiteY4" fmla="*/ 246323 h 394754"/>
              <a:gd name="connsiteX5" fmla="*/ 850900 w 3047365"/>
              <a:gd name="connsiteY5" fmla="*/ 74714 h 394754"/>
              <a:gd name="connsiteX6" fmla="*/ 1023303 w 3047365"/>
              <a:gd name="connsiteY6" fmla="*/ 213064 h 394754"/>
              <a:gd name="connsiteX7" fmla="*/ 1182608 w 3047365"/>
              <a:gd name="connsiteY7" fmla="*/ 22 h 394754"/>
              <a:gd name="connsiteX8" fmla="*/ 1313180 w 3047365"/>
              <a:gd name="connsiteY8" fmla="*/ 199174 h 394754"/>
              <a:gd name="connsiteX9" fmla="*/ 1463040 w 3047365"/>
              <a:gd name="connsiteY9" fmla="*/ 95034 h 394754"/>
              <a:gd name="connsiteX10" fmla="*/ 1536700 w 3047365"/>
              <a:gd name="connsiteY10" fmla="*/ 280454 h 394754"/>
              <a:gd name="connsiteX11" fmla="*/ 1697355 w 3047365"/>
              <a:gd name="connsiteY11" fmla="*/ 146469 h 394754"/>
              <a:gd name="connsiteX12" fmla="*/ 1752600 w 3047365"/>
              <a:gd name="connsiteY12" fmla="*/ 328714 h 394754"/>
              <a:gd name="connsiteX13" fmla="*/ 1869440 w 3047365"/>
              <a:gd name="connsiteY13" fmla="*/ 244894 h 394754"/>
              <a:gd name="connsiteX14" fmla="*/ 1940560 w 3047365"/>
              <a:gd name="connsiteY14" fmla="*/ 364274 h 394754"/>
              <a:gd name="connsiteX15" fmla="*/ 2072640 w 3047365"/>
              <a:gd name="connsiteY15" fmla="*/ 280454 h 394754"/>
              <a:gd name="connsiteX16" fmla="*/ 2169160 w 3047365"/>
              <a:gd name="connsiteY16" fmla="*/ 387134 h 394754"/>
              <a:gd name="connsiteX17" fmla="*/ 2275840 w 3047365"/>
              <a:gd name="connsiteY17" fmla="*/ 226479 h 394754"/>
              <a:gd name="connsiteX18" fmla="*/ 2362200 w 3047365"/>
              <a:gd name="connsiteY18" fmla="*/ 379514 h 394754"/>
              <a:gd name="connsiteX19" fmla="*/ 2443480 w 3047365"/>
              <a:gd name="connsiteY19" fmla="*/ 313474 h 394754"/>
              <a:gd name="connsiteX20" fmla="*/ 2573020 w 3047365"/>
              <a:gd name="connsiteY20" fmla="*/ 384594 h 394754"/>
              <a:gd name="connsiteX21" fmla="*/ 2628900 w 3047365"/>
              <a:gd name="connsiteY21" fmla="*/ 224574 h 394754"/>
              <a:gd name="connsiteX22" fmla="*/ 2781300 w 3047365"/>
              <a:gd name="connsiteY22" fmla="*/ 331254 h 394754"/>
              <a:gd name="connsiteX23" fmla="*/ 2854960 w 3047365"/>
              <a:gd name="connsiteY23" fmla="*/ 191554 h 394754"/>
              <a:gd name="connsiteX24" fmla="*/ 2974340 w 3047365"/>
              <a:gd name="connsiteY24" fmla="*/ 277914 h 394754"/>
              <a:gd name="connsiteX25" fmla="*/ 3047365 w 3047365"/>
              <a:gd name="connsiteY25" fmla="*/ 142024 h 394754"/>
              <a:gd name="connsiteX0" fmla="*/ 0 w 3047365"/>
              <a:gd name="connsiteY0" fmla="*/ 394754 h 394754"/>
              <a:gd name="connsiteX1" fmla="*/ 142240 w 3047365"/>
              <a:gd name="connsiteY1" fmla="*/ 282994 h 394754"/>
              <a:gd name="connsiteX2" fmla="*/ 377984 w 3047365"/>
              <a:gd name="connsiteY2" fmla="*/ 337445 h 394754"/>
              <a:gd name="connsiteX3" fmla="*/ 515620 w 3047365"/>
              <a:gd name="connsiteY3" fmla="*/ 158534 h 394754"/>
              <a:gd name="connsiteX4" fmla="*/ 729695 w 3047365"/>
              <a:gd name="connsiteY4" fmla="*/ 246323 h 394754"/>
              <a:gd name="connsiteX5" fmla="*/ 850900 w 3047365"/>
              <a:gd name="connsiteY5" fmla="*/ 74714 h 394754"/>
              <a:gd name="connsiteX6" fmla="*/ 1023303 w 3047365"/>
              <a:gd name="connsiteY6" fmla="*/ 213064 h 394754"/>
              <a:gd name="connsiteX7" fmla="*/ 1182608 w 3047365"/>
              <a:gd name="connsiteY7" fmla="*/ 22 h 394754"/>
              <a:gd name="connsiteX8" fmla="*/ 1306037 w 3047365"/>
              <a:gd name="connsiteY8" fmla="*/ 227749 h 394754"/>
              <a:gd name="connsiteX9" fmla="*/ 1463040 w 3047365"/>
              <a:gd name="connsiteY9" fmla="*/ 95034 h 394754"/>
              <a:gd name="connsiteX10" fmla="*/ 1536700 w 3047365"/>
              <a:gd name="connsiteY10" fmla="*/ 280454 h 394754"/>
              <a:gd name="connsiteX11" fmla="*/ 1697355 w 3047365"/>
              <a:gd name="connsiteY11" fmla="*/ 146469 h 394754"/>
              <a:gd name="connsiteX12" fmla="*/ 1752600 w 3047365"/>
              <a:gd name="connsiteY12" fmla="*/ 328714 h 394754"/>
              <a:gd name="connsiteX13" fmla="*/ 1869440 w 3047365"/>
              <a:gd name="connsiteY13" fmla="*/ 244894 h 394754"/>
              <a:gd name="connsiteX14" fmla="*/ 1940560 w 3047365"/>
              <a:gd name="connsiteY14" fmla="*/ 364274 h 394754"/>
              <a:gd name="connsiteX15" fmla="*/ 2072640 w 3047365"/>
              <a:gd name="connsiteY15" fmla="*/ 280454 h 394754"/>
              <a:gd name="connsiteX16" fmla="*/ 2169160 w 3047365"/>
              <a:gd name="connsiteY16" fmla="*/ 387134 h 394754"/>
              <a:gd name="connsiteX17" fmla="*/ 2275840 w 3047365"/>
              <a:gd name="connsiteY17" fmla="*/ 226479 h 394754"/>
              <a:gd name="connsiteX18" fmla="*/ 2362200 w 3047365"/>
              <a:gd name="connsiteY18" fmla="*/ 379514 h 394754"/>
              <a:gd name="connsiteX19" fmla="*/ 2443480 w 3047365"/>
              <a:gd name="connsiteY19" fmla="*/ 313474 h 394754"/>
              <a:gd name="connsiteX20" fmla="*/ 2573020 w 3047365"/>
              <a:gd name="connsiteY20" fmla="*/ 384594 h 394754"/>
              <a:gd name="connsiteX21" fmla="*/ 2628900 w 3047365"/>
              <a:gd name="connsiteY21" fmla="*/ 224574 h 394754"/>
              <a:gd name="connsiteX22" fmla="*/ 2781300 w 3047365"/>
              <a:gd name="connsiteY22" fmla="*/ 331254 h 394754"/>
              <a:gd name="connsiteX23" fmla="*/ 2854960 w 3047365"/>
              <a:gd name="connsiteY23" fmla="*/ 191554 h 394754"/>
              <a:gd name="connsiteX24" fmla="*/ 2974340 w 3047365"/>
              <a:gd name="connsiteY24" fmla="*/ 277914 h 394754"/>
              <a:gd name="connsiteX25" fmla="*/ 3047365 w 3047365"/>
              <a:gd name="connsiteY25" fmla="*/ 142024 h 394754"/>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97355 w 3047365"/>
              <a:gd name="connsiteY11" fmla="*/ 146485 h 394770"/>
              <a:gd name="connsiteX12" fmla="*/ 1752600 w 3047365"/>
              <a:gd name="connsiteY12" fmla="*/ 328730 h 394770"/>
              <a:gd name="connsiteX13" fmla="*/ 1869440 w 3047365"/>
              <a:gd name="connsiteY13" fmla="*/ 244910 h 394770"/>
              <a:gd name="connsiteX14" fmla="*/ 1940560 w 3047365"/>
              <a:gd name="connsiteY14" fmla="*/ 364290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52600 w 3047365"/>
              <a:gd name="connsiteY12" fmla="*/ 328730 h 394770"/>
              <a:gd name="connsiteX13" fmla="*/ 1869440 w 3047365"/>
              <a:gd name="connsiteY13" fmla="*/ 244910 h 394770"/>
              <a:gd name="connsiteX14" fmla="*/ 1940560 w 3047365"/>
              <a:gd name="connsiteY14" fmla="*/ 364290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69440 w 3047365"/>
              <a:gd name="connsiteY13" fmla="*/ 244910 h 394770"/>
              <a:gd name="connsiteX14" fmla="*/ 1940560 w 3047365"/>
              <a:gd name="connsiteY14" fmla="*/ 364290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0560 w 3047365"/>
              <a:gd name="connsiteY14" fmla="*/ 364290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2941 w 3047365"/>
              <a:gd name="connsiteY14" fmla="*/ 375006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1751 w 3047365"/>
              <a:gd name="connsiteY14" fmla="*/ 383340 h 394770"/>
              <a:gd name="connsiteX15" fmla="*/ 2072640 w 3047365"/>
              <a:gd name="connsiteY15" fmla="*/ 280470 h 394770"/>
              <a:gd name="connsiteX16" fmla="*/ 2169160 w 3047365"/>
              <a:gd name="connsiteY16" fmla="*/ 387150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1751 w 3047365"/>
              <a:gd name="connsiteY14" fmla="*/ 383340 h 394770"/>
              <a:gd name="connsiteX15" fmla="*/ 2072640 w 3047365"/>
              <a:gd name="connsiteY15" fmla="*/ 280470 h 394770"/>
              <a:gd name="connsiteX16" fmla="*/ 2169160 w 3047365"/>
              <a:gd name="connsiteY16" fmla="*/ 381197 h 394770"/>
              <a:gd name="connsiteX17" fmla="*/ 2275840 w 3047365"/>
              <a:gd name="connsiteY17" fmla="*/ 22649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1751 w 3047365"/>
              <a:gd name="connsiteY14" fmla="*/ 383340 h 394770"/>
              <a:gd name="connsiteX15" fmla="*/ 2072640 w 3047365"/>
              <a:gd name="connsiteY15" fmla="*/ 280470 h 394770"/>
              <a:gd name="connsiteX16" fmla="*/ 2169160 w 3047365"/>
              <a:gd name="connsiteY16" fmla="*/ 381197 h 394770"/>
              <a:gd name="connsiteX17" fmla="*/ 2275840 w 3047365"/>
              <a:gd name="connsiteY17" fmla="*/ 244355 h 394770"/>
              <a:gd name="connsiteX18" fmla="*/ 2362200 w 3047365"/>
              <a:gd name="connsiteY18" fmla="*/ 379530 h 394770"/>
              <a:gd name="connsiteX19" fmla="*/ 2443480 w 3047365"/>
              <a:gd name="connsiteY19" fmla="*/ 313490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94770 h 394770"/>
              <a:gd name="connsiteX1" fmla="*/ 142240 w 3047365"/>
              <a:gd name="connsiteY1" fmla="*/ 283010 h 394770"/>
              <a:gd name="connsiteX2" fmla="*/ 377984 w 3047365"/>
              <a:gd name="connsiteY2" fmla="*/ 337461 h 394770"/>
              <a:gd name="connsiteX3" fmla="*/ 515620 w 3047365"/>
              <a:gd name="connsiteY3" fmla="*/ 158550 h 394770"/>
              <a:gd name="connsiteX4" fmla="*/ 729695 w 3047365"/>
              <a:gd name="connsiteY4" fmla="*/ 246339 h 394770"/>
              <a:gd name="connsiteX5" fmla="*/ 850900 w 3047365"/>
              <a:gd name="connsiteY5" fmla="*/ 74730 h 394770"/>
              <a:gd name="connsiteX6" fmla="*/ 1023303 w 3047365"/>
              <a:gd name="connsiteY6" fmla="*/ 213080 h 394770"/>
              <a:gd name="connsiteX7" fmla="*/ 1182608 w 3047365"/>
              <a:gd name="connsiteY7" fmla="*/ 38 h 394770"/>
              <a:gd name="connsiteX8" fmla="*/ 1306037 w 3047365"/>
              <a:gd name="connsiteY8" fmla="*/ 232528 h 394770"/>
              <a:gd name="connsiteX9" fmla="*/ 1463040 w 3047365"/>
              <a:gd name="connsiteY9" fmla="*/ 95050 h 394770"/>
              <a:gd name="connsiteX10" fmla="*/ 1536700 w 3047365"/>
              <a:gd name="connsiteY10" fmla="*/ 280470 h 394770"/>
              <a:gd name="connsiteX11" fmla="*/ 1680686 w 3047365"/>
              <a:gd name="connsiteY11" fmla="*/ 206016 h 394770"/>
              <a:gd name="connsiteX12" fmla="*/ 1746647 w 3047365"/>
              <a:gd name="connsiteY12" fmla="*/ 345399 h 394770"/>
              <a:gd name="connsiteX13" fmla="*/ 1875393 w 3047365"/>
              <a:gd name="connsiteY13" fmla="*/ 216335 h 394770"/>
              <a:gd name="connsiteX14" fmla="*/ 1941751 w 3047365"/>
              <a:gd name="connsiteY14" fmla="*/ 383340 h 394770"/>
              <a:gd name="connsiteX15" fmla="*/ 2072640 w 3047365"/>
              <a:gd name="connsiteY15" fmla="*/ 280470 h 394770"/>
              <a:gd name="connsiteX16" fmla="*/ 2169160 w 3047365"/>
              <a:gd name="connsiteY16" fmla="*/ 381197 h 394770"/>
              <a:gd name="connsiteX17" fmla="*/ 2275840 w 3047365"/>
              <a:gd name="connsiteY17" fmla="*/ 244355 h 394770"/>
              <a:gd name="connsiteX18" fmla="*/ 2362200 w 3047365"/>
              <a:gd name="connsiteY18" fmla="*/ 379530 h 394770"/>
              <a:gd name="connsiteX19" fmla="*/ 2449433 w 3047365"/>
              <a:gd name="connsiteY19" fmla="*/ 303965 h 394770"/>
              <a:gd name="connsiteX20" fmla="*/ 2573020 w 3047365"/>
              <a:gd name="connsiteY20" fmla="*/ 384610 h 394770"/>
              <a:gd name="connsiteX21" fmla="*/ 2628900 w 3047365"/>
              <a:gd name="connsiteY21" fmla="*/ 224590 h 394770"/>
              <a:gd name="connsiteX22" fmla="*/ 2781300 w 3047365"/>
              <a:gd name="connsiteY22" fmla="*/ 331270 h 394770"/>
              <a:gd name="connsiteX23" fmla="*/ 2854960 w 3047365"/>
              <a:gd name="connsiteY23" fmla="*/ 191570 h 394770"/>
              <a:gd name="connsiteX24" fmla="*/ 2974340 w 3047365"/>
              <a:gd name="connsiteY24" fmla="*/ 277930 h 394770"/>
              <a:gd name="connsiteX25" fmla="*/ 3047365 w 3047365"/>
              <a:gd name="connsiteY25" fmla="*/ 142040 h 394770"/>
              <a:gd name="connsiteX0" fmla="*/ 0 w 3047365"/>
              <a:gd name="connsiteY0" fmla="*/ 329301 h 329301"/>
              <a:gd name="connsiteX1" fmla="*/ 142240 w 3047365"/>
              <a:gd name="connsiteY1" fmla="*/ 217541 h 329301"/>
              <a:gd name="connsiteX2" fmla="*/ 377984 w 3047365"/>
              <a:gd name="connsiteY2" fmla="*/ 271992 h 329301"/>
              <a:gd name="connsiteX3" fmla="*/ 515620 w 3047365"/>
              <a:gd name="connsiteY3" fmla="*/ 93081 h 329301"/>
              <a:gd name="connsiteX4" fmla="*/ 729695 w 3047365"/>
              <a:gd name="connsiteY4" fmla="*/ 180870 h 329301"/>
              <a:gd name="connsiteX5" fmla="*/ 850900 w 3047365"/>
              <a:gd name="connsiteY5" fmla="*/ 9261 h 329301"/>
              <a:gd name="connsiteX6" fmla="*/ 1023303 w 3047365"/>
              <a:gd name="connsiteY6" fmla="*/ 147611 h 329301"/>
              <a:gd name="connsiteX7" fmla="*/ 1165939 w 3047365"/>
              <a:gd name="connsiteY7" fmla="*/ 53 h 329301"/>
              <a:gd name="connsiteX8" fmla="*/ 1306037 w 3047365"/>
              <a:gd name="connsiteY8" fmla="*/ 167059 h 329301"/>
              <a:gd name="connsiteX9" fmla="*/ 1463040 w 3047365"/>
              <a:gd name="connsiteY9" fmla="*/ 29581 h 329301"/>
              <a:gd name="connsiteX10" fmla="*/ 1536700 w 3047365"/>
              <a:gd name="connsiteY10" fmla="*/ 215001 h 329301"/>
              <a:gd name="connsiteX11" fmla="*/ 1680686 w 3047365"/>
              <a:gd name="connsiteY11" fmla="*/ 140547 h 329301"/>
              <a:gd name="connsiteX12" fmla="*/ 1746647 w 3047365"/>
              <a:gd name="connsiteY12" fmla="*/ 279930 h 329301"/>
              <a:gd name="connsiteX13" fmla="*/ 1875393 w 3047365"/>
              <a:gd name="connsiteY13" fmla="*/ 150866 h 329301"/>
              <a:gd name="connsiteX14" fmla="*/ 1941751 w 3047365"/>
              <a:gd name="connsiteY14" fmla="*/ 317871 h 329301"/>
              <a:gd name="connsiteX15" fmla="*/ 2072640 w 3047365"/>
              <a:gd name="connsiteY15" fmla="*/ 215001 h 329301"/>
              <a:gd name="connsiteX16" fmla="*/ 2169160 w 3047365"/>
              <a:gd name="connsiteY16" fmla="*/ 315728 h 329301"/>
              <a:gd name="connsiteX17" fmla="*/ 2275840 w 3047365"/>
              <a:gd name="connsiteY17" fmla="*/ 178886 h 329301"/>
              <a:gd name="connsiteX18" fmla="*/ 2362200 w 3047365"/>
              <a:gd name="connsiteY18" fmla="*/ 314061 h 329301"/>
              <a:gd name="connsiteX19" fmla="*/ 2449433 w 3047365"/>
              <a:gd name="connsiteY19" fmla="*/ 238496 h 329301"/>
              <a:gd name="connsiteX20" fmla="*/ 2573020 w 3047365"/>
              <a:gd name="connsiteY20" fmla="*/ 319141 h 329301"/>
              <a:gd name="connsiteX21" fmla="*/ 2628900 w 3047365"/>
              <a:gd name="connsiteY21" fmla="*/ 159121 h 329301"/>
              <a:gd name="connsiteX22" fmla="*/ 2781300 w 3047365"/>
              <a:gd name="connsiteY22" fmla="*/ 265801 h 329301"/>
              <a:gd name="connsiteX23" fmla="*/ 2854960 w 3047365"/>
              <a:gd name="connsiteY23" fmla="*/ 126101 h 329301"/>
              <a:gd name="connsiteX24" fmla="*/ 2974340 w 3047365"/>
              <a:gd name="connsiteY24" fmla="*/ 212461 h 329301"/>
              <a:gd name="connsiteX25" fmla="*/ 3047365 w 3047365"/>
              <a:gd name="connsiteY25" fmla="*/ 76571 h 329301"/>
              <a:gd name="connsiteX0" fmla="*/ 0 w 3047365"/>
              <a:gd name="connsiteY0" fmla="*/ 320199 h 320199"/>
              <a:gd name="connsiteX1" fmla="*/ 142240 w 3047365"/>
              <a:gd name="connsiteY1" fmla="*/ 208439 h 320199"/>
              <a:gd name="connsiteX2" fmla="*/ 377984 w 3047365"/>
              <a:gd name="connsiteY2" fmla="*/ 262890 h 320199"/>
              <a:gd name="connsiteX3" fmla="*/ 515620 w 3047365"/>
              <a:gd name="connsiteY3" fmla="*/ 83979 h 320199"/>
              <a:gd name="connsiteX4" fmla="*/ 729695 w 3047365"/>
              <a:gd name="connsiteY4" fmla="*/ 171768 h 320199"/>
              <a:gd name="connsiteX5" fmla="*/ 850900 w 3047365"/>
              <a:gd name="connsiteY5" fmla="*/ 159 h 320199"/>
              <a:gd name="connsiteX6" fmla="*/ 1023303 w 3047365"/>
              <a:gd name="connsiteY6" fmla="*/ 138509 h 320199"/>
              <a:gd name="connsiteX7" fmla="*/ 1165939 w 3047365"/>
              <a:gd name="connsiteY7" fmla="*/ 12382 h 320199"/>
              <a:gd name="connsiteX8" fmla="*/ 1306037 w 3047365"/>
              <a:gd name="connsiteY8" fmla="*/ 157957 h 320199"/>
              <a:gd name="connsiteX9" fmla="*/ 1463040 w 3047365"/>
              <a:gd name="connsiteY9" fmla="*/ 20479 h 320199"/>
              <a:gd name="connsiteX10" fmla="*/ 1536700 w 3047365"/>
              <a:gd name="connsiteY10" fmla="*/ 205899 h 320199"/>
              <a:gd name="connsiteX11" fmla="*/ 1680686 w 3047365"/>
              <a:gd name="connsiteY11" fmla="*/ 131445 h 320199"/>
              <a:gd name="connsiteX12" fmla="*/ 1746647 w 3047365"/>
              <a:gd name="connsiteY12" fmla="*/ 270828 h 320199"/>
              <a:gd name="connsiteX13" fmla="*/ 1875393 w 3047365"/>
              <a:gd name="connsiteY13" fmla="*/ 141764 h 320199"/>
              <a:gd name="connsiteX14" fmla="*/ 1941751 w 3047365"/>
              <a:gd name="connsiteY14" fmla="*/ 308769 h 320199"/>
              <a:gd name="connsiteX15" fmla="*/ 2072640 w 3047365"/>
              <a:gd name="connsiteY15" fmla="*/ 205899 h 320199"/>
              <a:gd name="connsiteX16" fmla="*/ 2169160 w 3047365"/>
              <a:gd name="connsiteY16" fmla="*/ 306626 h 320199"/>
              <a:gd name="connsiteX17" fmla="*/ 2275840 w 3047365"/>
              <a:gd name="connsiteY17" fmla="*/ 169784 h 320199"/>
              <a:gd name="connsiteX18" fmla="*/ 2362200 w 3047365"/>
              <a:gd name="connsiteY18" fmla="*/ 304959 h 320199"/>
              <a:gd name="connsiteX19" fmla="*/ 2449433 w 3047365"/>
              <a:gd name="connsiteY19" fmla="*/ 229394 h 320199"/>
              <a:gd name="connsiteX20" fmla="*/ 2573020 w 3047365"/>
              <a:gd name="connsiteY20" fmla="*/ 310039 h 320199"/>
              <a:gd name="connsiteX21" fmla="*/ 2628900 w 3047365"/>
              <a:gd name="connsiteY21" fmla="*/ 150019 h 320199"/>
              <a:gd name="connsiteX22" fmla="*/ 2781300 w 3047365"/>
              <a:gd name="connsiteY22" fmla="*/ 256699 h 320199"/>
              <a:gd name="connsiteX23" fmla="*/ 2854960 w 3047365"/>
              <a:gd name="connsiteY23" fmla="*/ 116999 h 320199"/>
              <a:gd name="connsiteX24" fmla="*/ 2974340 w 3047365"/>
              <a:gd name="connsiteY24" fmla="*/ 203359 h 320199"/>
              <a:gd name="connsiteX25" fmla="*/ 3047365 w 3047365"/>
              <a:gd name="connsiteY25" fmla="*/ 67469 h 320199"/>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63040 w 3047365"/>
              <a:gd name="connsiteY9" fmla="*/ 8158 h 307878"/>
              <a:gd name="connsiteX10" fmla="*/ 1536700 w 3047365"/>
              <a:gd name="connsiteY10" fmla="*/ 193578 h 307878"/>
              <a:gd name="connsiteX11" fmla="*/ 1680686 w 3047365"/>
              <a:gd name="connsiteY11" fmla="*/ 119124 h 307878"/>
              <a:gd name="connsiteX12" fmla="*/ 1746647 w 3047365"/>
              <a:gd name="connsiteY12" fmla="*/ 258507 h 307878"/>
              <a:gd name="connsiteX13" fmla="*/ 1875393 w 3047365"/>
              <a:gd name="connsiteY13" fmla="*/ 129443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5840 w 3047365"/>
              <a:gd name="connsiteY17" fmla="*/ 157463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28900 w 3047365"/>
              <a:gd name="connsiteY21" fmla="*/ 137698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80686 w 3047365"/>
              <a:gd name="connsiteY11" fmla="*/ 119124 h 307878"/>
              <a:gd name="connsiteX12" fmla="*/ 1746647 w 3047365"/>
              <a:gd name="connsiteY12" fmla="*/ 258507 h 307878"/>
              <a:gd name="connsiteX13" fmla="*/ 1875393 w 3047365"/>
              <a:gd name="connsiteY13" fmla="*/ 129443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5840 w 3047365"/>
              <a:gd name="connsiteY17" fmla="*/ 157463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28900 w 3047365"/>
              <a:gd name="connsiteY21" fmla="*/ 137698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78305 w 3047365"/>
              <a:gd name="connsiteY11" fmla="*/ 106027 h 307878"/>
              <a:gd name="connsiteX12" fmla="*/ 1746647 w 3047365"/>
              <a:gd name="connsiteY12" fmla="*/ 258507 h 307878"/>
              <a:gd name="connsiteX13" fmla="*/ 1875393 w 3047365"/>
              <a:gd name="connsiteY13" fmla="*/ 129443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5840 w 3047365"/>
              <a:gd name="connsiteY17" fmla="*/ 157463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28900 w 3047365"/>
              <a:gd name="connsiteY21" fmla="*/ 137698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78305 w 3047365"/>
              <a:gd name="connsiteY11" fmla="*/ 106027 h 307878"/>
              <a:gd name="connsiteX12" fmla="*/ 1746647 w 3047365"/>
              <a:gd name="connsiteY12" fmla="*/ 258507 h 307878"/>
              <a:gd name="connsiteX13" fmla="*/ 1875393 w 3047365"/>
              <a:gd name="connsiteY13" fmla="*/ 154446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5840 w 3047365"/>
              <a:gd name="connsiteY17" fmla="*/ 157463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28900 w 3047365"/>
              <a:gd name="connsiteY21" fmla="*/ 137698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78305 w 3047365"/>
              <a:gd name="connsiteY11" fmla="*/ 106027 h 307878"/>
              <a:gd name="connsiteX12" fmla="*/ 1746647 w 3047365"/>
              <a:gd name="connsiteY12" fmla="*/ 258507 h 307878"/>
              <a:gd name="connsiteX13" fmla="*/ 1875393 w 3047365"/>
              <a:gd name="connsiteY13" fmla="*/ 154446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3458 w 3047365"/>
              <a:gd name="connsiteY17" fmla="*/ 199135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28900 w 3047365"/>
              <a:gd name="connsiteY21" fmla="*/ 137698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78305 w 3047365"/>
              <a:gd name="connsiteY11" fmla="*/ 106027 h 307878"/>
              <a:gd name="connsiteX12" fmla="*/ 1746647 w 3047365"/>
              <a:gd name="connsiteY12" fmla="*/ 258507 h 307878"/>
              <a:gd name="connsiteX13" fmla="*/ 1875393 w 3047365"/>
              <a:gd name="connsiteY13" fmla="*/ 154446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3458 w 3047365"/>
              <a:gd name="connsiteY17" fmla="*/ 199135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45568 w 3047365"/>
              <a:gd name="connsiteY21" fmla="*/ 159129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 name="connsiteX0" fmla="*/ 0 w 3047365"/>
              <a:gd name="connsiteY0" fmla="*/ 307878 h 307878"/>
              <a:gd name="connsiteX1" fmla="*/ 142240 w 3047365"/>
              <a:gd name="connsiteY1" fmla="*/ 196118 h 307878"/>
              <a:gd name="connsiteX2" fmla="*/ 377984 w 3047365"/>
              <a:gd name="connsiteY2" fmla="*/ 250569 h 307878"/>
              <a:gd name="connsiteX3" fmla="*/ 515620 w 3047365"/>
              <a:gd name="connsiteY3" fmla="*/ 71658 h 307878"/>
              <a:gd name="connsiteX4" fmla="*/ 729695 w 3047365"/>
              <a:gd name="connsiteY4" fmla="*/ 159447 h 307878"/>
              <a:gd name="connsiteX5" fmla="*/ 858043 w 3047365"/>
              <a:gd name="connsiteY5" fmla="*/ 14031 h 307878"/>
              <a:gd name="connsiteX6" fmla="*/ 1023303 w 3047365"/>
              <a:gd name="connsiteY6" fmla="*/ 126188 h 307878"/>
              <a:gd name="connsiteX7" fmla="*/ 1165939 w 3047365"/>
              <a:gd name="connsiteY7" fmla="*/ 61 h 307878"/>
              <a:gd name="connsiteX8" fmla="*/ 1306037 w 3047365"/>
              <a:gd name="connsiteY8" fmla="*/ 145636 h 307878"/>
              <a:gd name="connsiteX9" fmla="*/ 1455897 w 3047365"/>
              <a:gd name="connsiteY9" fmla="*/ 54593 h 307878"/>
              <a:gd name="connsiteX10" fmla="*/ 1536700 w 3047365"/>
              <a:gd name="connsiteY10" fmla="*/ 193578 h 307878"/>
              <a:gd name="connsiteX11" fmla="*/ 1678305 w 3047365"/>
              <a:gd name="connsiteY11" fmla="*/ 106027 h 307878"/>
              <a:gd name="connsiteX12" fmla="*/ 1746647 w 3047365"/>
              <a:gd name="connsiteY12" fmla="*/ 258507 h 307878"/>
              <a:gd name="connsiteX13" fmla="*/ 1875393 w 3047365"/>
              <a:gd name="connsiteY13" fmla="*/ 154446 h 307878"/>
              <a:gd name="connsiteX14" fmla="*/ 1941751 w 3047365"/>
              <a:gd name="connsiteY14" fmla="*/ 296448 h 307878"/>
              <a:gd name="connsiteX15" fmla="*/ 2072640 w 3047365"/>
              <a:gd name="connsiteY15" fmla="*/ 193578 h 307878"/>
              <a:gd name="connsiteX16" fmla="*/ 2169160 w 3047365"/>
              <a:gd name="connsiteY16" fmla="*/ 294305 h 307878"/>
              <a:gd name="connsiteX17" fmla="*/ 2273458 w 3047365"/>
              <a:gd name="connsiteY17" fmla="*/ 199135 h 307878"/>
              <a:gd name="connsiteX18" fmla="*/ 2362200 w 3047365"/>
              <a:gd name="connsiteY18" fmla="*/ 292638 h 307878"/>
              <a:gd name="connsiteX19" fmla="*/ 2449433 w 3047365"/>
              <a:gd name="connsiteY19" fmla="*/ 217073 h 307878"/>
              <a:gd name="connsiteX20" fmla="*/ 2573020 w 3047365"/>
              <a:gd name="connsiteY20" fmla="*/ 297718 h 307878"/>
              <a:gd name="connsiteX21" fmla="*/ 2650331 w 3047365"/>
              <a:gd name="connsiteY21" fmla="*/ 169845 h 307878"/>
              <a:gd name="connsiteX22" fmla="*/ 2781300 w 3047365"/>
              <a:gd name="connsiteY22" fmla="*/ 244378 h 307878"/>
              <a:gd name="connsiteX23" fmla="*/ 2854960 w 3047365"/>
              <a:gd name="connsiteY23" fmla="*/ 104678 h 307878"/>
              <a:gd name="connsiteX24" fmla="*/ 2974340 w 3047365"/>
              <a:gd name="connsiteY24" fmla="*/ 191038 h 307878"/>
              <a:gd name="connsiteX25" fmla="*/ 3047365 w 3047365"/>
              <a:gd name="connsiteY25" fmla="*/ 55148 h 30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7365" h="307878">
                <a:moveTo>
                  <a:pt x="0" y="307878"/>
                </a:moveTo>
                <a:cubicBezTo>
                  <a:pt x="47836" y="256019"/>
                  <a:pt x="79243" y="205669"/>
                  <a:pt x="142240" y="196118"/>
                </a:cubicBezTo>
                <a:cubicBezTo>
                  <a:pt x="205237" y="186567"/>
                  <a:pt x="315754" y="271312"/>
                  <a:pt x="377984" y="250569"/>
                </a:cubicBezTo>
                <a:cubicBezTo>
                  <a:pt x="440214" y="229826"/>
                  <a:pt x="457002" y="86845"/>
                  <a:pt x="515620" y="71658"/>
                </a:cubicBezTo>
                <a:cubicBezTo>
                  <a:pt x="574239" y="56471"/>
                  <a:pt x="672625" y="169051"/>
                  <a:pt x="729695" y="159447"/>
                </a:cubicBezTo>
                <a:cubicBezTo>
                  <a:pt x="786765" y="149843"/>
                  <a:pt x="809108" y="19574"/>
                  <a:pt x="858043" y="14031"/>
                </a:cubicBezTo>
                <a:cubicBezTo>
                  <a:pt x="906978" y="8488"/>
                  <a:pt x="971987" y="128516"/>
                  <a:pt x="1023303" y="126188"/>
                </a:cubicBezTo>
                <a:cubicBezTo>
                  <a:pt x="1074619" y="123860"/>
                  <a:pt x="1118817" y="-3180"/>
                  <a:pt x="1165939" y="61"/>
                </a:cubicBezTo>
                <a:cubicBezTo>
                  <a:pt x="1213061" y="3302"/>
                  <a:pt x="1257711" y="136547"/>
                  <a:pt x="1306037" y="145636"/>
                </a:cubicBezTo>
                <a:cubicBezTo>
                  <a:pt x="1354363" y="154725"/>
                  <a:pt x="1417453" y="46603"/>
                  <a:pt x="1455897" y="54593"/>
                </a:cubicBezTo>
                <a:cubicBezTo>
                  <a:pt x="1494341" y="62583"/>
                  <a:pt x="1499632" y="185006"/>
                  <a:pt x="1536700" y="193578"/>
                </a:cubicBezTo>
                <a:cubicBezTo>
                  <a:pt x="1573768" y="202150"/>
                  <a:pt x="1643314" y="95205"/>
                  <a:pt x="1678305" y="106027"/>
                </a:cubicBezTo>
                <a:cubicBezTo>
                  <a:pt x="1713296" y="116849"/>
                  <a:pt x="1713799" y="250437"/>
                  <a:pt x="1746647" y="258507"/>
                </a:cubicBezTo>
                <a:cubicBezTo>
                  <a:pt x="1779495" y="266577"/>
                  <a:pt x="1842876" y="148123"/>
                  <a:pt x="1875393" y="154446"/>
                </a:cubicBezTo>
                <a:cubicBezTo>
                  <a:pt x="1907910" y="160769"/>
                  <a:pt x="1908876" y="289926"/>
                  <a:pt x="1941751" y="296448"/>
                </a:cubicBezTo>
                <a:cubicBezTo>
                  <a:pt x="1974626" y="302970"/>
                  <a:pt x="2034739" y="193935"/>
                  <a:pt x="2072640" y="193578"/>
                </a:cubicBezTo>
                <a:cubicBezTo>
                  <a:pt x="2110541" y="193221"/>
                  <a:pt x="2135690" y="293379"/>
                  <a:pt x="2169160" y="294305"/>
                </a:cubicBezTo>
                <a:cubicBezTo>
                  <a:pt x="2202630" y="295231"/>
                  <a:pt x="2241285" y="199413"/>
                  <a:pt x="2273458" y="199135"/>
                </a:cubicBezTo>
                <a:cubicBezTo>
                  <a:pt x="2305631" y="198857"/>
                  <a:pt x="2332871" y="289648"/>
                  <a:pt x="2362200" y="292638"/>
                </a:cubicBezTo>
                <a:cubicBezTo>
                  <a:pt x="2391529" y="295628"/>
                  <a:pt x="2414296" y="216226"/>
                  <a:pt x="2449433" y="217073"/>
                </a:cubicBezTo>
                <a:cubicBezTo>
                  <a:pt x="2484570" y="217920"/>
                  <a:pt x="2539537" y="305589"/>
                  <a:pt x="2573020" y="297718"/>
                </a:cubicBezTo>
                <a:cubicBezTo>
                  <a:pt x="2606503" y="289847"/>
                  <a:pt x="2615618" y="178735"/>
                  <a:pt x="2650331" y="169845"/>
                </a:cubicBezTo>
                <a:cubicBezTo>
                  <a:pt x="2685044" y="160955"/>
                  <a:pt x="2747195" y="255239"/>
                  <a:pt x="2781300" y="244378"/>
                </a:cubicBezTo>
                <a:cubicBezTo>
                  <a:pt x="2815405" y="233517"/>
                  <a:pt x="2822787" y="113568"/>
                  <a:pt x="2854960" y="104678"/>
                </a:cubicBezTo>
                <a:cubicBezTo>
                  <a:pt x="2887133" y="95788"/>
                  <a:pt x="2942273" y="199293"/>
                  <a:pt x="2974340" y="191038"/>
                </a:cubicBezTo>
                <a:cubicBezTo>
                  <a:pt x="3006407" y="182783"/>
                  <a:pt x="3024505" y="120553"/>
                  <a:pt x="3047365" y="55148"/>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3" name="Title 2">
            <a:extLst>
              <a:ext uri="{FF2B5EF4-FFF2-40B4-BE49-F238E27FC236}">
                <a16:creationId xmlns:a16="http://schemas.microsoft.com/office/drawing/2014/main" id="{C5BCA426-0717-43CB-8E38-319354AAD363}"/>
              </a:ext>
            </a:extLst>
          </p:cNvPr>
          <p:cNvSpPr>
            <a:spLocks noGrp="1"/>
          </p:cNvSpPr>
          <p:nvPr>
            <p:ph type="title"/>
          </p:nvPr>
        </p:nvSpPr>
        <p:spPr>
          <a:xfrm>
            <a:off x="382489" y="155984"/>
            <a:ext cx="6764187" cy="689849"/>
          </a:xfrm>
        </p:spPr>
        <p:txBody>
          <a:bodyPr/>
          <a:lstStyle/>
          <a:p>
            <a:r>
              <a:rPr lang="en-US" dirty="0"/>
              <a:t>Test and address issues where they originate</a:t>
            </a:r>
            <a:endParaRPr lang="en-US" dirty="0">
              <a:solidFill>
                <a:schemeClr val="accent1"/>
              </a:solidFill>
            </a:endParaRPr>
          </a:p>
        </p:txBody>
      </p:sp>
      <p:sp>
        <p:nvSpPr>
          <p:cNvPr id="4" name="Rectangle 3">
            <a:extLst>
              <a:ext uri="{FF2B5EF4-FFF2-40B4-BE49-F238E27FC236}">
                <a16:creationId xmlns:a16="http://schemas.microsoft.com/office/drawing/2014/main" id="{76761AE5-820D-43B4-987D-67662F980061}"/>
              </a:ext>
            </a:extLst>
          </p:cNvPr>
          <p:cNvSpPr/>
          <p:nvPr/>
        </p:nvSpPr>
        <p:spPr>
          <a:xfrm>
            <a:off x="382490"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latin typeface="+mj-lt"/>
                <a:ea typeface="Open Sans Extrabold" panose="020B0906030804020204" pitchFamily="34" charset="0"/>
                <a:cs typeface="Arial" panose="020B0604020202020204" pitchFamily="34" charset="0"/>
              </a:rPr>
              <a:t>Development</a:t>
            </a:r>
            <a:endParaRPr lang="en-US" sz="1799" b="1" dirty="0">
              <a:solidFill>
                <a:schemeClr val="tx1"/>
              </a:solidFill>
              <a:latin typeface="+mj-lt"/>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latin typeface="+mj-lt"/>
                <a:ea typeface="Open Sans Light" panose="020B0306030504020204" pitchFamily="34" charset="0"/>
                <a:cs typeface="Arial" panose="020B0604020202020204" pitchFamily="34" charset="0"/>
              </a:rPr>
              <a:t>Manages Applications</a:t>
            </a:r>
          </a:p>
        </p:txBody>
      </p:sp>
      <p:sp>
        <p:nvSpPr>
          <p:cNvPr id="6" name="Rectangle 5">
            <a:extLst>
              <a:ext uri="{FF2B5EF4-FFF2-40B4-BE49-F238E27FC236}">
                <a16:creationId xmlns:a16="http://schemas.microsoft.com/office/drawing/2014/main" id="{D70225A5-CEFD-4E31-902D-49AF49ACA88C}"/>
              </a:ext>
            </a:extLst>
          </p:cNvPr>
          <p:cNvSpPr/>
          <p:nvPr/>
        </p:nvSpPr>
        <p:spPr>
          <a:xfrm>
            <a:off x="4266885"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ea typeface="Open Sans Extrabold" panose="020B0906030804020204" pitchFamily="34" charset="0"/>
                <a:cs typeface="Arial" panose="020B0604020202020204" pitchFamily="34" charset="0"/>
              </a:rPr>
              <a:t>IT Operations</a:t>
            </a:r>
            <a:endParaRPr lang="en-US" sz="1799" b="1" dirty="0">
              <a:solidFill>
                <a:schemeClr val="tx1"/>
              </a:solidFill>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ea typeface="Open Sans Light" panose="020B0306030504020204" pitchFamily="34" charset="0"/>
                <a:cs typeface="Arial"/>
              </a:rPr>
              <a:t>Manages Environments</a:t>
            </a:r>
            <a:endParaRPr lang="en-US" sz="1200" dirty="0">
              <a:solidFill>
                <a:schemeClr val="tx1"/>
              </a:solidFill>
              <a:ea typeface="Open Sans Light" panose="020B0306030504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AA0719D1-FB84-41D0-A612-EC616609E708}"/>
              </a:ext>
            </a:extLst>
          </p:cNvPr>
          <p:cNvSpPr/>
          <p:nvPr/>
        </p:nvSpPr>
        <p:spPr>
          <a:xfrm>
            <a:off x="8151278" y="5491432"/>
            <a:ext cx="3655058" cy="273905"/>
          </a:xfrm>
          <a:custGeom>
            <a:avLst/>
            <a:gdLst>
              <a:gd name="connsiteX0" fmla="*/ 0 w 3048000"/>
              <a:gd name="connsiteY0" fmla="*/ 894090 h 894090"/>
              <a:gd name="connsiteX1" fmla="*/ 1280160 w 3048000"/>
              <a:gd name="connsiteY1" fmla="*/ 10 h 894090"/>
              <a:gd name="connsiteX2" fmla="*/ 2509520 w 3048000"/>
              <a:gd name="connsiteY2" fmla="*/ 873770 h 894090"/>
              <a:gd name="connsiteX3" fmla="*/ 3048000 w 3048000"/>
              <a:gd name="connsiteY3" fmla="*/ 436890 h 894090"/>
              <a:gd name="connsiteX0" fmla="*/ 0 w 3048000"/>
              <a:gd name="connsiteY0" fmla="*/ 894090 h 894090"/>
              <a:gd name="connsiteX1" fmla="*/ 1280160 w 3048000"/>
              <a:gd name="connsiteY1" fmla="*/ 10 h 894090"/>
              <a:gd name="connsiteX2" fmla="*/ 2275669 w 3048000"/>
              <a:gd name="connsiteY2" fmla="*/ 873769 h 894090"/>
              <a:gd name="connsiteX3" fmla="*/ 3048000 w 3048000"/>
              <a:gd name="connsiteY3" fmla="*/ 436890 h 894090"/>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375434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 name="connsiteX0" fmla="*/ 0 w 3048000"/>
              <a:gd name="connsiteY0" fmla="*/ 832634 h 832634"/>
              <a:gd name="connsiteX1" fmla="*/ 1076811 w 3048000"/>
              <a:gd name="connsiteY1" fmla="*/ 12 h 832634"/>
              <a:gd name="connsiteX2" fmla="*/ 2275669 w 3048000"/>
              <a:gd name="connsiteY2" fmla="*/ 812313 h 832634"/>
              <a:gd name="connsiteX3" fmla="*/ 3048000 w 3048000"/>
              <a:gd name="connsiteY3" fmla="*/ 109117 h 832634"/>
            </a:gdLst>
            <a:ahLst/>
            <a:cxnLst>
              <a:cxn ang="0">
                <a:pos x="connsiteX0" y="connsiteY0"/>
              </a:cxn>
              <a:cxn ang="0">
                <a:pos x="connsiteX1" y="connsiteY1"/>
              </a:cxn>
              <a:cxn ang="0">
                <a:pos x="connsiteX2" y="connsiteY2"/>
              </a:cxn>
              <a:cxn ang="0">
                <a:pos x="connsiteX3" y="connsiteY3"/>
              </a:cxn>
            </a:cxnLst>
            <a:rect l="l" t="t" r="r" b="b"/>
            <a:pathLst>
              <a:path w="3048000" h="832634">
                <a:moveTo>
                  <a:pt x="0" y="832634"/>
                </a:moveTo>
                <a:cubicBezTo>
                  <a:pt x="430953" y="387287"/>
                  <a:pt x="697533" y="3399"/>
                  <a:pt x="1076811" y="12"/>
                </a:cubicBezTo>
                <a:cubicBezTo>
                  <a:pt x="1456089" y="-3375"/>
                  <a:pt x="1914093" y="809494"/>
                  <a:pt x="2275669" y="812313"/>
                </a:cubicBezTo>
                <a:cubicBezTo>
                  <a:pt x="2637245" y="815132"/>
                  <a:pt x="2898120" y="369084"/>
                  <a:pt x="3048000" y="109117"/>
                </a:cubicBezTo>
              </a:path>
            </a:pathLst>
          </a:cu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15" name="Freeform: Shape 14">
            <a:extLst>
              <a:ext uri="{FF2B5EF4-FFF2-40B4-BE49-F238E27FC236}">
                <a16:creationId xmlns:a16="http://schemas.microsoft.com/office/drawing/2014/main" id="{6486919D-FC73-4A88-B14B-65A3A3BB0E5B}"/>
              </a:ext>
            </a:extLst>
          </p:cNvPr>
          <p:cNvSpPr/>
          <p:nvPr/>
        </p:nvSpPr>
        <p:spPr>
          <a:xfrm>
            <a:off x="4266885" y="5184181"/>
            <a:ext cx="3656646" cy="888410"/>
          </a:xfrm>
          <a:custGeom>
            <a:avLst/>
            <a:gdLst>
              <a:gd name="connsiteX0" fmla="*/ 0 w 2875280"/>
              <a:gd name="connsiteY0" fmla="*/ 102598 h 829369"/>
              <a:gd name="connsiteX1" fmla="*/ 335280 w 2875280"/>
              <a:gd name="connsiteY1" fmla="*/ 641078 h 829369"/>
              <a:gd name="connsiteX2" fmla="*/ 640080 w 2875280"/>
              <a:gd name="connsiteY2" fmla="*/ 214358 h 829369"/>
              <a:gd name="connsiteX3" fmla="*/ 904240 w 2875280"/>
              <a:gd name="connsiteY3" fmla="*/ 610598 h 829369"/>
              <a:gd name="connsiteX4" fmla="*/ 1188720 w 2875280"/>
              <a:gd name="connsiteY4" fmla="*/ 998 h 829369"/>
              <a:gd name="connsiteX5" fmla="*/ 1564640 w 2875280"/>
              <a:gd name="connsiteY5" fmla="*/ 783318 h 829369"/>
              <a:gd name="connsiteX6" fmla="*/ 1767840 w 2875280"/>
              <a:gd name="connsiteY6" fmla="*/ 387078 h 829369"/>
              <a:gd name="connsiteX7" fmla="*/ 1981200 w 2875280"/>
              <a:gd name="connsiteY7" fmla="*/ 651238 h 829369"/>
              <a:gd name="connsiteX8" fmla="*/ 2174240 w 2875280"/>
              <a:gd name="connsiteY8" fmla="*/ 41638 h 829369"/>
              <a:gd name="connsiteX9" fmla="*/ 2519680 w 2875280"/>
              <a:gd name="connsiteY9" fmla="*/ 823958 h 829369"/>
              <a:gd name="connsiteX10" fmla="*/ 2682240 w 2875280"/>
              <a:gd name="connsiteY10" fmla="*/ 407398 h 829369"/>
              <a:gd name="connsiteX11" fmla="*/ 2875280 w 2875280"/>
              <a:gd name="connsiteY11" fmla="*/ 803638 h 829369"/>
              <a:gd name="connsiteX0" fmla="*/ 0 w 2875280"/>
              <a:gd name="connsiteY0" fmla="*/ 102598 h 829748"/>
              <a:gd name="connsiteX1" fmla="*/ 335280 w 2875280"/>
              <a:gd name="connsiteY1" fmla="*/ 641078 h 829748"/>
              <a:gd name="connsiteX2" fmla="*/ 640080 w 2875280"/>
              <a:gd name="connsiteY2" fmla="*/ 214358 h 829748"/>
              <a:gd name="connsiteX3" fmla="*/ 904240 w 2875280"/>
              <a:gd name="connsiteY3" fmla="*/ 610598 h 829748"/>
              <a:gd name="connsiteX4" fmla="*/ 1188720 w 2875280"/>
              <a:gd name="connsiteY4" fmla="*/ 998 h 829748"/>
              <a:gd name="connsiteX5" fmla="*/ 1564640 w 2875280"/>
              <a:gd name="connsiteY5" fmla="*/ 783318 h 829748"/>
              <a:gd name="connsiteX6" fmla="*/ 1767840 w 2875280"/>
              <a:gd name="connsiteY6" fmla="*/ 387078 h 829748"/>
              <a:gd name="connsiteX7" fmla="*/ 1981200 w 2875280"/>
              <a:gd name="connsiteY7" fmla="*/ 651238 h 829748"/>
              <a:gd name="connsiteX8" fmla="*/ 2212577 w 2875280"/>
              <a:gd name="connsiteY8" fmla="*/ 27618 h 829748"/>
              <a:gd name="connsiteX9" fmla="*/ 2519680 w 2875280"/>
              <a:gd name="connsiteY9" fmla="*/ 823958 h 829748"/>
              <a:gd name="connsiteX10" fmla="*/ 2682240 w 2875280"/>
              <a:gd name="connsiteY10" fmla="*/ 407398 h 829748"/>
              <a:gd name="connsiteX11" fmla="*/ 2875280 w 2875280"/>
              <a:gd name="connsiteY11" fmla="*/ 803638 h 829748"/>
              <a:gd name="connsiteX0" fmla="*/ 0 w 2875280"/>
              <a:gd name="connsiteY0" fmla="*/ 102598 h 829748"/>
              <a:gd name="connsiteX1" fmla="*/ 335280 w 2875280"/>
              <a:gd name="connsiteY1" fmla="*/ 641078 h 829748"/>
              <a:gd name="connsiteX2" fmla="*/ 640080 w 2875280"/>
              <a:gd name="connsiteY2" fmla="*/ 214358 h 829748"/>
              <a:gd name="connsiteX3" fmla="*/ 904240 w 2875280"/>
              <a:gd name="connsiteY3" fmla="*/ 610598 h 829748"/>
              <a:gd name="connsiteX4" fmla="*/ 1188720 w 2875280"/>
              <a:gd name="connsiteY4" fmla="*/ 998 h 829748"/>
              <a:gd name="connsiteX5" fmla="*/ 1564640 w 2875280"/>
              <a:gd name="connsiteY5" fmla="*/ 783318 h 829748"/>
              <a:gd name="connsiteX6" fmla="*/ 1767840 w 2875280"/>
              <a:gd name="connsiteY6" fmla="*/ 387078 h 829748"/>
              <a:gd name="connsiteX7" fmla="*/ 1981200 w 2875280"/>
              <a:gd name="connsiteY7" fmla="*/ 651238 h 829748"/>
              <a:gd name="connsiteX8" fmla="*/ 2212577 w 2875280"/>
              <a:gd name="connsiteY8" fmla="*/ 27618 h 829748"/>
              <a:gd name="connsiteX9" fmla="*/ 2519680 w 2875280"/>
              <a:gd name="connsiteY9" fmla="*/ 823958 h 829748"/>
              <a:gd name="connsiteX10" fmla="*/ 2682240 w 2875280"/>
              <a:gd name="connsiteY10" fmla="*/ 407398 h 829748"/>
              <a:gd name="connsiteX11" fmla="*/ 2875280 w 2875280"/>
              <a:gd name="connsiteY11" fmla="*/ 803638 h 829748"/>
              <a:gd name="connsiteX0" fmla="*/ 0 w 2875280"/>
              <a:gd name="connsiteY0" fmla="*/ 102598 h 829527"/>
              <a:gd name="connsiteX1" fmla="*/ 335280 w 2875280"/>
              <a:gd name="connsiteY1" fmla="*/ 641078 h 829527"/>
              <a:gd name="connsiteX2" fmla="*/ 640080 w 2875280"/>
              <a:gd name="connsiteY2" fmla="*/ 214358 h 829527"/>
              <a:gd name="connsiteX3" fmla="*/ 904240 w 2875280"/>
              <a:gd name="connsiteY3" fmla="*/ 610598 h 829527"/>
              <a:gd name="connsiteX4" fmla="*/ 1188720 w 2875280"/>
              <a:gd name="connsiteY4" fmla="*/ 998 h 829527"/>
              <a:gd name="connsiteX5" fmla="*/ 1564640 w 2875280"/>
              <a:gd name="connsiteY5" fmla="*/ 783318 h 829527"/>
              <a:gd name="connsiteX6" fmla="*/ 1767840 w 2875280"/>
              <a:gd name="connsiteY6" fmla="*/ 387078 h 829527"/>
              <a:gd name="connsiteX7" fmla="*/ 1981200 w 2875280"/>
              <a:gd name="connsiteY7" fmla="*/ 651238 h 829527"/>
              <a:gd name="connsiteX8" fmla="*/ 2212577 w 2875280"/>
              <a:gd name="connsiteY8" fmla="*/ 27618 h 829527"/>
              <a:gd name="connsiteX9" fmla="*/ 2519680 w 2875280"/>
              <a:gd name="connsiteY9" fmla="*/ 823958 h 829527"/>
              <a:gd name="connsiteX10" fmla="*/ 2682240 w 2875280"/>
              <a:gd name="connsiteY10" fmla="*/ 407398 h 829527"/>
              <a:gd name="connsiteX11" fmla="*/ 2875280 w 2875280"/>
              <a:gd name="connsiteY11" fmla="*/ 803638 h 829527"/>
              <a:gd name="connsiteX0" fmla="*/ 0 w 2878874"/>
              <a:gd name="connsiteY0" fmla="*/ 102598 h 829895"/>
              <a:gd name="connsiteX1" fmla="*/ 335280 w 2878874"/>
              <a:gd name="connsiteY1" fmla="*/ 641078 h 829895"/>
              <a:gd name="connsiteX2" fmla="*/ 640080 w 2878874"/>
              <a:gd name="connsiteY2" fmla="*/ 214358 h 829895"/>
              <a:gd name="connsiteX3" fmla="*/ 904240 w 2878874"/>
              <a:gd name="connsiteY3" fmla="*/ 610598 h 829895"/>
              <a:gd name="connsiteX4" fmla="*/ 1188720 w 2878874"/>
              <a:gd name="connsiteY4" fmla="*/ 998 h 829895"/>
              <a:gd name="connsiteX5" fmla="*/ 1564640 w 2878874"/>
              <a:gd name="connsiteY5" fmla="*/ 783318 h 829895"/>
              <a:gd name="connsiteX6" fmla="*/ 1767840 w 2878874"/>
              <a:gd name="connsiteY6" fmla="*/ 387078 h 829895"/>
              <a:gd name="connsiteX7" fmla="*/ 1981200 w 2878874"/>
              <a:gd name="connsiteY7" fmla="*/ 651238 h 829895"/>
              <a:gd name="connsiteX8" fmla="*/ 2212577 w 2878874"/>
              <a:gd name="connsiteY8" fmla="*/ 27618 h 829895"/>
              <a:gd name="connsiteX9" fmla="*/ 2519680 w 2878874"/>
              <a:gd name="connsiteY9" fmla="*/ 823958 h 829895"/>
              <a:gd name="connsiteX10" fmla="*/ 2682240 w 2878874"/>
              <a:gd name="connsiteY10" fmla="*/ 407398 h 829895"/>
              <a:gd name="connsiteX11" fmla="*/ 2878874 w 2878874"/>
              <a:gd name="connsiteY11" fmla="*/ 724776 h 829895"/>
              <a:gd name="connsiteX0" fmla="*/ 0 w 2878874"/>
              <a:gd name="connsiteY0" fmla="*/ 102598 h 829895"/>
              <a:gd name="connsiteX1" fmla="*/ 335280 w 2878874"/>
              <a:gd name="connsiteY1" fmla="*/ 641078 h 829895"/>
              <a:gd name="connsiteX2" fmla="*/ 640080 w 2878874"/>
              <a:gd name="connsiteY2" fmla="*/ 214358 h 829895"/>
              <a:gd name="connsiteX3" fmla="*/ 904240 w 2878874"/>
              <a:gd name="connsiteY3" fmla="*/ 610598 h 829895"/>
              <a:gd name="connsiteX4" fmla="*/ 1188720 w 2878874"/>
              <a:gd name="connsiteY4" fmla="*/ 998 h 829895"/>
              <a:gd name="connsiteX5" fmla="*/ 1564640 w 2878874"/>
              <a:gd name="connsiteY5" fmla="*/ 783318 h 829895"/>
              <a:gd name="connsiteX6" fmla="*/ 1767840 w 2878874"/>
              <a:gd name="connsiteY6" fmla="*/ 387078 h 829895"/>
              <a:gd name="connsiteX7" fmla="*/ 1981200 w 2878874"/>
              <a:gd name="connsiteY7" fmla="*/ 651238 h 829895"/>
              <a:gd name="connsiteX8" fmla="*/ 2212577 w 2878874"/>
              <a:gd name="connsiteY8" fmla="*/ 27618 h 829895"/>
              <a:gd name="connsiteX9" fmla="*/ 2519680 w 2878874"/>
              <a:gd name="connsiteY9" fmla="*/ 823958 h 829895"/>
              <a:gd name="connsiteX10" fmla="*/ 2682240 w 2878874"/>
              <a:gd name="connsiteY10" fmla="*/ 407398 h 829895"/>
              <a:gd name="connsiteX11" fmla="*/ 2878874 w 2878874"/>
              <a:gd name="connsiteY11" fmla="*/ 724776 h 829895"/>
              <a:gd name="connsiteX0" fmla="*/ 0 w 2878874"/>
              <a:gd name="connsiteY0" fmla="*/ 102598 h 829689"/>
              <a:gd name="connsiteX1" fmla="*/ 335280 w 2878874"/>
              <a:gd name="connsiteY1" fmla="*/ 641078 h 829689"/>
              <a:gd name="connsiteX2" fmla="*/ 640080 w 2878874"/>
              <a:gd name="connsiteY2" fmla="*/ 214358 h 829689"/>
              <a:gd name="connsiteX3" fmla="*/ 904240 w 2878874"/>
              <a:gd name="connsiteY3" fmla="*/ 610598 h 829689"/>
              <a:gd name="connsiteX4" fmla="*/ 1188720 w 2878874"/>
              <a:gd name="connsiteY4" fmla="*/ 998 h 829689"/>
              <a:gd name="connsiteX5" fmla="*/ 1564640 w 2878874"/>
              <a:gd name="connsiteY5" fmla="*/ 783318 h 829689"/>
              <a:gd name="connsiteX6" fmla="*/ 1767840 w 2878874"/>
              <a:gd name="connsiteY6" fmla="*/ 387078 h 829689"/>
              <a:gd name="connsiteX7" fmla="*/ 1981200 w 2878874"/>
              <a:gd name="connsiteY7" fmla="*/ 651238 h 829689"/>
              <a:gd name="connsiteX8" fmla="*/ 2212577 w 2878874"/>
              <a:gd name="connsiteY8" fmla="*/ 27618 h 829689"/>
              <a:gd name="connsiteX9" fmla="*/ 2519680 w 2878874"/>
              <a:gd name="connsiteY9" fmla="*/ 823958 h 829689"/>
              <a:gd name="connsiteX10" fmla="*/ 2709196 w 2878874"/>
              <a:gd name="connsiteY10" fmla="*/ 402141 h 829689"/>
              <a:gd name="connsiteX11" fmla="*/ 2878874 w 2878874"/>
              <a:gd name="connsiteY11" fmla="*/ 724776 h 829689"/>
              <a:gd name="connsiteX0" fmla="*/ 0 w 2878874"/>
              <a:gd name="connsiteY0" fmla="*/ 102598 h 829791"/>
              <a:gd name="connsiteX1" fmla="*/ 335280 w 2878874"/>
              <a:gd name="connsiteY1" fmla="*/ 641078 h 829791"/>
              <a:gd name="connsiteX2" fmla="*/ 640080 w 2878874"/>
              <a:gd name="connsiteY2" fmla="*/ 214358 h 829791"/>
              <a:gd name="connsiteX3" fmla="*/ 904240 w 2878874"/>
              <a:gd name="connsiteY3" fmla="*/ 610598 h 829791"/>
              <a:gd name="connsiteX4" fmla="*/ 1188720 w 2878874"/>
              <a:gd name="connsiteY4" fmla="*/ 998 h 829791"/>
              <a:gd name="connsiteX5" fmla="*/ 1564640 w 2878874"/>
              <a:gd name="connsiteY5" fmla="*/ 783318 h 829791"/>
              <a:gd name="connsiteX6" fmla="*/ 1767840 w 2878874"/>
              <a:gd name="connsiteY6" fmla="*/ 387078 h 829791"/>
              <a:gd name="connsiteX7" fmla="*/ 1981200 w 2878874"/>
              <a:gd name="connsiteY7" fmla="*/ 651238 h 829791"/>
              <a:gd name="connsiteX8" fmla="*/ 2212577 w 2878874"/>
              <a:gd name="connsiteY8" fmla="*/ 27618 h 829791"/>
              <a:gd name="connsiteX9" fmla="*/ 2519680 w 2878874"/>
              <a:gd name="connsiteY9" fmla="*/ 823958 h 829791"/>
              <a:gd name="connsiteX10" fmla="*/ 2718181 w 2878874"/>
              <a:gd name="connsiteY10" fmla="*/ 404770 h 829791"/>
              <a:gd name="connsiteX11" fmla="*/ 2878874 w 2878874"/>
              <a:gd name="connsiteY11" fmla="*/ 724776 h 829791"/>
              <a:gd name="connsiteX0" fmla="*/ 0 w 2878874"/>
              <a:gd name="connsiteY0" fmla="*/ 102599 h 829792"/>
              <a:gd name="connsiteX1" fmla="*/ 335280 w 2878874"/>
              <a:gd name="connsiteY1" fmla="*/ 641079 h 829792"/>
              <a:gd name="connsiteX2" fmla="*/ 618515 w 2878874"/>
              <a:gd name="connsiteY2" fmla="*/ 216987 h 829792"/>
              <a:gd name="connsiteX3" fmla="*/ 904240 w 2878874"/>
              <a:gd name="connsiteY3" fmla="*/ 610599 h 829792"/>
              <a:gd name="connsiteX4" fmla="*/ 1188720 w 2878874"/>
              <a:gd name="connsiteY4" fmla="*/ 999 h 829792"/>
              <a:gd name="connsiteX5" fmla="*/ 1564640 w 2878874"/>
              <a:gd name="connsiteY5" fmla="*/ 783319 h 829792"/>
              <a:gd name="connsiteX6" fmla="*/ 1767840 w 2878874"/>
              <a:gd name="connsiteY6" fmla="*/ 387079 h 829792"/>
              <a:gd name="connsiteX7" fmla="*/ 1981200 w 2878874"/>
              <a:gd name="connsiteY7" fmla="*/ 651239 h 829792"/>
              <a:gd name="connsiteX8" fmla="*/ 2212577 w 2878874"/>
              <a:gd name="connsiteY8" fmla="*/ 27619 h 829792"/>
              <a:gd name="connsiteX9" fmla="*/ 2519680 w 2878874"/>
              <a:gd name="connsiteY9" fmla="*/ 823959 h 829792"/>
              <a:gd name="connsiteX10" fmla="*/ 2718181 w 2878874"/>
              <a:gd name="connsiteY10" fmla="*/ 404771 h 829792"/>
              <a:gd name="connsiteX11" fmla="*/ 2878874 w 2878874"/>
              <a:gd name="connsiteY11" fmla="*/ 724777 h 829792"/>
              <a:gd name="connsiteX0" fmla="*/ 0 w 2878874"/>
              <a:gd name="connsiteY0" fmla="*/ 102599 h 829792"/>
              <a:gd name="connsiteX1" fmla="*/ 335280 w 2878874"/>
              <a:gd name="connsiteY1" fmla="*/ 641079 h 829792"/>
              <a:gd name="connsiteX2" fmla="*/ 618515 w 2878874"/>
              <a:gd name="connsiteY2" fmla="*/ 216987 h 829792"/>
              <a:gd name="connsiteX3" fmla="*/ 904240 w 2878874"/>
              <a:gd name="connsiteY3" fmla="*/ 610599 h 829792"/>
              <a:gd name="connsiteX4" fmla="*/ 1188720 w 2878874"/>
              <a:gd name="connsiteY4" fmla="*/ 999 h 829792"/>
              <a:gd name="connsiteX5" fmla="*/ 1564640 w 2878874"/>
              <a:gd name="connsiteY5" fmla="*/ 783319 h 829792"/>
              <a:gd name="connsiteX6" fmla="*/ 1767840 w 2878874"/>
              <a:gd name="connsiteY6" fmla="*/ 387079 h 829792"/>
              <a:gd name="connsiteX7" fmla="*/ 1981200 w 2878874"/>
              <a:gd name="connsiteY7" fmla="*/ 651239 h 829792"/>
              <a:gd name="connsiteX8" fmla="*/ 2212577 w 2878874"/>
              <a:gd name="connsiteY8" fmla="*/ 27619 h 829792"/>
              <a:gd name="connsiteX9" fmla="*/ 2519680 w 2878874"/>
              <a:gd name="connsiteY9" fmla="*/ 823959 h 829792"/>
              <a:gd name="connsiteX10" fmla="*/ 2718181 w 2878874"/>
              <a:gd name="connsiteY10" fmla="*/ 404771 h 829792"/>
              <a:gd name="connsiteX11" fmla="*/ 2878874 w 2878874"/>
              <a:gd name="connsiteY11" fmla="*/ 724777 h 829792"/>
              <a:gd name="connsiteX0" fmla="*/ 0 w 2878874"/>
              <a:gd name="connsiteY0" fmla="*/ 101610 h 828803"/>
              <a:gd name="connsiteX1" fmla="*/ 335280 w 2878874"/>
              <a:gd name="connsiteY1" fmla="*/ 640090 h 828803"/>
              <a:gd name="connsiteX2" fmla="*/ 618515 w 2878874"/>
              <a:gd name="connsiteY2" fmla="*/ 215998 h 828803"/>
              <a:gd name="connsiteX3" fmla="*/ 904240 w 2878874"/>
              <a:gd name="connsiteY3" fmla="*/ 609610 h 828803"/>
              <a:gd name="connsiteX4" fmla="*/ 1188720 w 2878874"/>
              <a:gd name="connsiteY4" fmla="*/ 10 h 828803"/>
              <a:gd name="connsiteX5" fmla="*/ 1564640 w 2878874"/>
              <a:gd name="connsiteY5" fmla="*/ 782330 h 828803"/>
              <a:gd name="connsiteX6" fmla="*/ 1767840 w 2878874"/>
              <a:gd name="connsiteY6" fmla="*/ 386090 h 828803"/>
              <a:gd name="connsiteX7" fmla="*/ 1981200 w 2878874"/>
              <a:gd name="connsiteY7" fmla="*/ 650250 h 828803"/>
              <a:gd name="connsiteX8" fmla="*/ 2212577 w 2878874"/>
              <a:gd name="connsiteY8" fmla="*/ 26630 h 828803"/>
              <a:gd name="connsiteX9" fmla="*/ 2519680 w 2878874"/>
              <a:gd name="connsiteY9" fmla="*/ 822970 h 828803"/>
              <a:gd name="connsiteX10" fmla="*/ 2718181 w 2878874"/>
              <a:gd name="connsiteY10" fmla="*/ 403782 h 828803"/>
              <a:gd name="connsiteX11" fmla="*/ 2878874 w 2878874"/>
              <a:gd name="connsiteY11" fmla="*/ 723788 h 828803"/>
              <a:gd name="connsiteX0" fmla="*/ 0 w 2878874"/>
              <a:gd name="connsiteY0" fmla="*/ 101609 h 828802"/>
              <a:gd name="connsiteX1" fmla="*/ 335280 w 2878874"/>
              <a:gd name="connsiteY1" fmla="*/ 640089 h 828802"/>
              <a:gd name="connsiteX2" fmla="*/ 618515 w 2878874"/>
              <a:gd name="connsiteY2" fmla="*/ 215997 h 828802"/>
              <a:gd name="connsiteX3" fmla="*/ 904240 w 2878874"/>
              <a:gd name="connsiteY3" fmla="*/ 609609 h 828802"/>
              <a:gd name="connsiteX4" fmla="*/ 1188720 w 2878874"/>
              <a:gd name="connsiteY4" fmla="*/ 9 h 828802"/>
              <a:gd name="connsiteX5" fmla="*/ 1564640 w 2878874"/>
              <a:gd name="connsiteY5" fmla="*/ 782329 h 828802"/>
              <a:gd name="connsiteX6" fmla="*/ 1767840 w 2878874"/>
              <a:gd name="connsiteY6" fmla="*/ 386089 h 828802"/>
              <a:gd name="connsiteX7" fmla="*/ 1981200 w 2878874"/>
              <a:gd name="connsiteY7" fmla="*/ 650249 h 828802"/>
              <a:gd name="connsiteX8" fmla="*/ 2212577 w 2878874"/>
              <a:gd name="connsiteY8" fmla="*/ 26629 h 828802"/>
              <a:gd name="connsiteX9" fmla="*/ 2519680 w 2878874"/>
              <a:gd name="connsiteY9" fmla="*/ 822969 h 828802"/>
              <a:gd name="connsiteX10" fmla="*/ 2718181 w 2878874"/>
              <a:gd name="connsiteY10" fmla="*/ 403781 h 828802"/>
              <a:gd name="connsiteX11" fmla="*/ 2878874 w 2878874"/>
              <a:gd name="connsiteY11" fmla="*/ 723787 h 828802"/>
              <a:gd name="connsiteX0" fmla="*/ 0 w 2878874"/>
              <a:gd name="connsiteY0" fmla="*/ 802600 h 1529793"/>
              <a:gd name="connsiteX1" fmla="*/ 335280 w 2878874"/>
              <a:gd name="connsiteY1" fmla="*/ 1341080 h 1529793"/>
              <a:gd name="connsiteX2" fmla="*/ 618515 w 2878874"/>
              <a:gd name="connsiteY2" fmla="*/ 916988 h 1529793"/>
              <a:gd name="connsiteX3" fmla="*/ 904240 w 2878874"/>
              <a:gd name="connsiteY3" fmla="*/ 1310600 h 1529793"/>
              <a:gd name="connsiteX4" fmla="*/ 1194710 w 2878874"/>
              <a:gd name="connsiteY4" fmla="*/ 4 h 1529793"/>
              <a:gd name="connsiteX5" fmla="*/ 1564640 w 2878874"/>
              <a:gd name="connsiteY5" fmla="*/ 1483320 h 1529793"/>
              <a:gd name="connsiteX6" fmla="*/ 1767840 w 2878874"/>
              <a:gd name="connsiteY6" fmla="*/ 1087080 h 1529793"/>
              <a:gd name="connsiteX7" fmla="*/ 1981200 w 2878874"/>
              <a:gd name="connsiteY7" fmla="*/ 1351240 h 1529793"/>
              <a:gd name="connsiteX8" fmla="*/ 2212577 w 2878874"/>
              <a:gd name="connsiteY8" fmla="*/ 727620 h 1529793"/>
              <a:gd name="connsiteX9" fmla="*/ 2519680 w 2878874"/>
              <a:gd name="connsiteY9" fmla="*/ 1523960 h 1529793"/>
              <a:gd name="connsiteX10" fmla="*/ 2718181 w 2878874"/>
              <a:gd name="connsiteY10" fmla="*/ 1104772 h 1529793"/>
              <a:gd name="connsiteX11" fmla="*/ 2878874 w 2878874"/>
              <a:gd name="connsiteY11" fmla="*/ 1424778 h 1529793"/>
              <a:gd name="connsiteX0" fmla="*/ 0 w 2878874"/>
              <a:gd name="connsiteY0" fmla="*/ 837337 h 1596186"/>
              <a:gd name="connsiteX1" fmla="*/ 335280 w 2878874"/>
              <a:gd name="connsiteY1" fmla="*/ 1375817 h 1596186"/>
              <a:gd name="connsiteX2" fmla="*/ 618515 w 2878874"/>
              <a:gd name="connsiteY2" fmla="*/ 951725 h 1596186"/>
              <a:gd name="connsiteX3" fmla="*/ 904240 w 2878874"/>
              <a:gd name="connsiteY3" fmla="*/ 1345337 h 1596186"/>
              <a:gd name="connsiteX4" fmla="*/ 1194710 w 2878874"/>
              <a:gd name="connsiteY4" fmla="*/ 34741 h 1596186"/>
              <a:gd name="connsiteX5" fmla="*/ 1564640 w 2878874"/>
              <a:gd name="connsiteY5" fmla="*/ 1518057 h 1596186"/>
              <a:gd name="connsiteX6" fmla="*/ 1767840 w 2878874"/>
              <a:gd name="connsiteY6" fmla="*/ 1121817 h 1596186"/>
              <a:gd name="connsiteX7" fmla="*/ 1981200 w 2878874"/>
              <a:gd name="connsiteY7" fmla="*/ 1385977 h 1596186"/>
              <a:gd name="connsiteX8" fmla="*/ 2209582 w 2878874"/>
              <a:gd name="connsiteY8" fmla="*/ 22 h 1596186"/>
              <a:gd name="connsiteX9" fmla="*/ 2519680 w 2878874"/>
              <a:gd name="connsiteY9" fmla="*/ 1558697 h 1596186"/>
              <a:gd name="connsiteX10" fmla="*/ 2718181 w 2878874"/>
              <a:gd name="connsiteY10" fmla="*/ 1139509 h 1596186"/>
              <a:gd name="connsiteX11" fmla="*/ 2878874 w 2878874"/>
              <a:gd name="connsiteY11" fmla="*/ 1459515 h 1596186"/>
              <a:gd name="connsiteX0" fmla="*/ 0 w 2878874"/>
              <a:gd name="connsiteY0" fmla="*/ 837337 h 1596187"/>
              <a:gd name="connsiteX1" fmla="*/ 335280 w 2878874"/>
              <a:gd name="connsiteY1" fmla="*/ 1375817 h 1596187"/>
              <a:gd name="connsiteX2" fmla="*/ 618515 w 2878874"/>
              <a:gd name="connsiteY2" fmla="*/ 951725 h 1596187"/>
              <a:gd name="connsiteX3" fmla="*/ 904240 w 2878874"/>
              <a:gd name="connsiteY3" fmla="*/ 1345337 h 1596187"/>
              <a:gd name="connsiteX4" fmla="*/ 1203695 w 2878874"/>
              <a:gd name="connsiteY4" fmla="*/ 337046 h 1596187"/>
              <a:gd name="connsiteX5" fmla="*/ 1564640 w 2878874"/>
              <a:gd name="connsiteY5" fmla="*/ 1518057 h 1596187"/>
              <a:gd name="connsiteX6" fmla="*/ 1767840 w 2878874"/>
              <a:gd name="connsiteY6" fmla="*/ 1121817 h 1596187"/>
              <a:gd name="connsiteX7" fmla="*/ 1981200 w 2878874"/>
              <a:gd name="connsiteY7" fmla="*/ 1385977 h 1596187"/>
              <a:gd name="connsiteX8" fmla="*/ 2209582 w 2878874"/>
              <a:gd name="connsiteY8" fmla="*/ 22 h 1596187"/>
              <a:gd name="connsiteX9" fmla="*/ 2519680 w 2878874"/>
              <a:gd name="connsiteY9" fmla="*/ 1558697 h 1596187"/>
              <a:gd name="connsiteX10" fmla="*/ 2718181 w 2878874"/>
              <a:gd name="connsiteY10" fmla="*/ 1139509 h 1596187"/>
              <a:gd name="connsiteX11" fmla="*/ 2878874 w 2878874"/>
              <a:gd name="connsiteY11" fmla="*/ 1459515 h 1596187"/>
              <a:gd name="connsiteX0" fmla="*/ 0 w 2878874"/>
              <a:gd name="connsiteY0" fmla="*/ 837337 h 1596187"/>
              <a:gd name="connsiteX1" fmla="*/ 335280 w 2878874"/>
              <a:gd name="connsiteY1" fmla="*/ 1375817 h 1596187"/>
              <a:gd name="connsiteX2" fmla="*/ 618515 w 2878874"/>
              <a:gd name="connsiteY2" fmla="*/ 951725 h 1596187"/>
              <a:gd name="connsiteX3" fmla="*/ 904240 w 2878874"/>
              <a:gd name="connsiteY3" fmla="*/ 1345337 h 1596187"/>
              <a:gd name="connsiteX4" fmla="*/ 1203695 w 2878874"/>
              <a:gd name="connsiteY4" fmla="*/ 337046 h 1596187"/>
              <a:gd name="connsiteX5" fmla="*/ 1546669 w 2878874"/>
              <a:gd name="connsiteY5" fmla="*/ 1421671 h 1596187"/>
              <a:gd name="connsiteX6" fmla="*/ 1767840 w 2878874"/>
              <a:gd name="connsiteY6" fmla="*/ 1121817 h 1596187"/>
              <a:gd name="connsiteX7" fmla="*/ 1981200 w 2878874"/>
              <a:gd name="connsiteY7" fmla="*/ 1385977 h 1596187"/>
              <a:gd name="connsiteX8" fmla="*/ 2209582 w 2878874"/>
              <a:gd name="connsiteY8" fmla="*/ 22 h 1596187"/>
              <a:gd name="connsiteX9" fmla="*/ 2519680 w 2878874"/>
              <a:gd name="connsiteY9" fmla="*/ 1558697 h 1596187"/>
              <a:gd name="connsiteX10" fmla="*/ 2718181 w 2878874"/>
              <a:gd name="connsiteY10" fmla="*/ 1139509 h 1596187"/>
              <a:gd name="connsiteX11" fmla="*/ 2878874 w 2878874"/>
              <a:gd name="connsiteY11" fmla="*/ 1459515 h 1596187"/>
              <a:gd name="connsiteX0" fmla="*/ 0 w 2878874"/>
              <a:gd name="connsiteY0" fmla="*/ 837425 h 1509723"/>
              <a:gd name="connsiteX1" fmla="*/ 335280 w 2878874"/>
              <a:gd name="connsiteY1" fmla="*/ 1375905 h 1509723"/>
              <a:gd name="connsiteX2" fmla="*/ 618515 w 2878874"/>
              <a:gd name="connsiteY2" fmla="*/ 951813 h 1509723"/>
              <a:gd name="connsiteX3" fmla="*/ 904240 w 2878874"/>
              <a:gd name="connsiteY3" fmla="*/ 1345425 h 1509723"/>
              <a:gd name="connsiteX4" fmla="*/ 1203695 w 2878874"/>
              <a:gd name="connsiteY4" fmla="*/ 337134 h 1509723"/>
              <a:gd name="connsiteX5" fmla="*/ 1546669 w 2878874"/>
              <a:gd name="connsiteY5" fmla="*/ 1421759 h 1509723"/>
              <a:gd name="connsiteX6" fmla="*/ 1767840 w 2878874"/>
              <a:gd name="connsiteY6" fmla="*/ 1121905 h 1509723"/>
              <a:gd name="connsiteX7" fmla="*/ 1981200 w 2878874"/>
              <a:gd name="connsiteY7" fmla="*/ 1386065 h 1509723"/>
              <a:gd name="connsiteX8" fmla="*/ 2209582 w 2878874"/>
              <a:gd name="connsiteY8" fmla="*/ 110 h 1509723"/>
              <a:gd name="connsiteX9" fmla="*/ 2494970 w 2878874"/>
              <a:gd name="connsiteY9" fmla="*/ 1466780 h 1509723"/>
              <a:gd name="connsiteX10" fmla="*/ 2718181 w 2878874"/>
              <a:gd name="connsiteY10" fmla="*/ 1139597 h 1509723"/>
              <a:gd name="connsiteX11" fmla="*/ 2878874 w 2878874"/>
              <a:gd name="connsiteY11" fmla="*/ 1459603 h 1509723"/>
              <a:gd name="connsiteX0" fmla="*/ 0 w 2878874"/>
              <a:gd name="connsiteY0" fmla="*/ 837426 h 1509723"/>
              <a:gd name="connsiteX1" fmla="*/ 335280 w 2878874"/>
              <a:gd name="connsiteY1" fmla="*/ 1375906 h 1509723"/>
              <a:gd name="connsiteX2" fmla="*/ 618515 w 2878874"/>
              <a:gd name="connsiteY2" fmla="*/ 951814 h 1509723"/>
              <a:gd name="connsiteX3" fmla="*/ 904240 w 2878874"/>
              <a:gd name="connsiteY3" fmla="*/ 1345426 h 1509723"/>
              <a:gd name="connsiteX4" fmla="*/ 1203695 w 2878874"/>
              <a:gd name="connsiteY4" fmla="*/ 337135 h 1509723"/>
              <a:gd name="connsiteX5" fmla="*/ 1546669 w 2878874"/>
              <a:gd name="connsiteY5" fmla="*/ 1421760 h 1509723"/>
              <a:gd name="connsiteX6" fmla="*/ 1767840 w 2878874"/>
              <a:gd name="connsiteY6" fmla="*/ 1121906 h 1509723"/>
              <a:gd name="connsiteX7" fmla="*/ 1981200 w 2878874"/>
              <a:gd name="connsiteY7" fmla="*/ 1386066 h 1509723"/>
              <a:gd name="connsiteX8" fmla="*/ 2209582 w 2878874"/>
              <a:gd name="connsiteY8" fmla="*/ 111 h 1509723"/>
              <a:gd name="connsiteX9" fmla="*/ 2510695 w 2878874"/>
              <a:gd name="connsiteY9" fmla="*/ 1466781 h 1509723"/>
              <a:gd name="connsiteX10" fmla="*/ 2718181 w 2878874"/>
              <a:gd name="connsiteY10" fmla="*/ 1139598 h 1509723"/>
              <a:gd name="connsiteX11" fmla="*/ 2878874 w 2878874"/>
              <a:gd name="connsiteY11" fmla="*/ 1459604 h 150972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0958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0958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5280 w 2878874"/>
              <a:gd name="connsiteY1" fmla="*/ 1375796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17310 w 2878874"/>
              <a:gd name="connsiteY1" fmla="*/ 1381540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0787 w 2878874"/>
              <a:gd name="connsiteY1" fmla="*/ 1395902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30787 w 2878874"/>
              <a:gd name="connsiteY1" fmla="*/ 1387284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303993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433239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837316 h 1509613"/>
              <a:gd name="connsiteX1" fmla="*/ 329289 w 2878874"/>
              <a:gd name="connsiteY1" fmla="*/ 1450471 h 1509613"/>
              <a:gd name="connsiteX2" fmla="*/ 618515 w 2878874"/>
              <a:gd name="connsiteY2" fmla="*/ 951704 h 1509613"/>
              <a:gd name="connsiteX3" fmla="*/ 904240 w 2878874"/>
              <a:gd name="connsiteY3" fmla="*/ 1345316 h 1509613"/>
              <a:gd name="connsiteX4" fmla="*/ 1203695 w 2878874"/>
              <a:gd name="connsiteY4" fmla="*/ 337025 h 1509613"/>
              <a:gd name="connsiteX5" fmla="*/ 1546669 w 2878874"/>
              <a:gd name="connsiteY5" fmla="*/ 1421650 h 1509613"/>
              <a:gd name="connsiteX6" fmla="*/ 1767840 w 2878874"/>
              <a:gd name="connsiteY6" fmla="*/ 1121796 h 1509613"/>
              <a:gd name="connsiteX7" fmla="*/ 1981200 w 2878874"/>
              <a:gd name="connsiteY7" fmla="*/ 1385956 h 1509613"/>
              <a:gd name="connsiteX8" fmla="*/ 2227552 w 2878874"/>
              <a:gd name="connsiteY8" fmla="*/ 1 h 1509613"/>
              <a:gd name="connsiteX9" fmla="*/ 2510695 w 2878874"/>
              <a:gd name="connsiteY9" fmla="*/ 1466671 h 1509613"/>
              <a:gd name="connsiteX10" fmla="*/ 2718181 w 2878874"/>
              <a:gd name="connsiteY10" fmla="*/ 1139488 h 1509613"/>
              <a:gd name="connsiteX11" fmla="*/ 2878874 w 2878874"/>
              <a:gd name="connsiteY11" fmla="*/ 1459494 h 1509613"/>
              <a:gd name="connsiteX0" fmla="*/ 0 w 2878874"/>
              <a:gd name="connsiteY0" fmla="*/ 712379 h 1377782"/>
              <a:gd name="connsiteX1" fmla="*/ 329289 w 2878874"/>
              <a:gd name="connsiteY1" fmla="*/ 1325534 h 1377782"/>
              <a:gd name="connsiteX2" fmla="*/ 618515 w 2878874"/>
              <a:gd name="connsiteY2" fmla="*/ 826767 h 1377782"/>
              <a:gd name="connsiteX3" fmla="*/ 904240 w 2878874"/>
              <a:gd name="connsiteY3" fmla="*/ 1220379 h 1377782"/>
              <a:gd name="connsiteX4" fmla="*/ 1203695 w 2878874"/>
              <a:gd name="connsiteY4" fmla="*/ 212088 h 1377782"/>
              <a:gd name="connsiteX5" fmla="*/ 1546669 w 2878874"/>
              <a:gd name="connsiteY5" fmla="*/ 1296713 h 1377782"/>
              <a:gd name="connsiteX6" fmla="*/ 1767840 w 2878874"/>
              <a:gd name="connsiteY6" fmla="*/ 996859 h 1377782"/>
              <a:gd name="connsiteX7" fmla="*/ 1981200 w 2878874"/>
              <a:gd name="connsiteY7" fmla="*/ 1261019 h 1377782"/>
              <a:gd name="connsiteX8" fmla="*/ 2223060 w 2878874"/>
              <a:gd name="connsiteY8" fmla="*/ 2 h 1377782"/>
              <a:gd name="connsiteX9" fmla="*/ 2510695 w 2878874"/>
              <a:gd name="connsiteY9" fmla="*/ 1341734 h 1377782"/>
              <a:gd name="connsiteX10" fmla="*/ 2718181 w 2878874"/>
              <a:gd name="connsiteY10" fmla="*/ 1014551 h 1377782"/>
              <a:gd name="connsiteX11" fmla="*/ 2878874 w 2878874"/>
              <a:gd name="connsiteY11" fmla="*/ 1334557 h 1377782"/>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177622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 name="connsiteX0" fmla="*/ 0 w 2878874"/>
              <a:gd name="connsiteY0" fmla="*/ 677913 h 1341464"/>
              <a:gd name="connsiteX1" fmla="*/ 329289 w 2878874"/>
              <a:gd name="connsiteY1" fmla="*/ 1291068 h 1341464"/>
              <a:gd name="connsiteX2" fmla="*/ 618515 w 2878874"/>
              <a:gd name="connsiteY2" fmla="*/ 792301 h 1341464"/>
              <a:gd name="connsiteX3" fmla="*/ 904240 w 2878874"/>
              <a:gd name="connsiteY3" fmla="*/ 1185913 h 1341464"/>
              <a:gd name="connsiteX4" fmla="*/ 1203695 w 2878874"/>
              <a:gd name="connsiteY4" fmla="*/ 293944 h 1341464"/>
              <a:gd name="connsiteX5" fmla="*/ 1546669 w 2878874"/>
              <a:gd name="connsiteY5" fmla="*/ 1262247 h 1341464"/>
              <a:gd name="connsiteX6" fmla="*/ 1767840 w 2878874"/>
              <a:gd name="connsiteY6" fmla="*/ 962393 h 1341464"/>
              <a:gd name="connsiteX7" fmla="*/ 1981200 w 2878874"/>
              <a:gd name="connsiteY7" fmla="*/ 1226553 h 1341464"/>
              <a:gd name="connsiteX8" fmla="*/ 2229798 w 2878874"/>
              <a:gd name="connsiteY8" fmla="*/ 1 h 1341464"/>
              <a:gd name="connsiteX9" fmla="*/ 2510695 w 2878874"/>
              <a:gd name="connsiteY9" fmla="*/ 1307268 h 1341464"/>
              <a:gd name="connsiteX10" fmla="*/ 2718181 w 2878874"/>
              <a:gd name="connsiteY10" fmla="*/ 980085 h 1341464"/>
              <a:gd name="connsiteX11" fmla="*/ 2878874 w 2878874"/>
              <a:gd name="connsiteY11" fmla="*/ 1300091 h 134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8874" h="1341464">
                <a:moveTo>
                  <a:pt x="0" y="677913"/>
                </a:moveTo>
                <a:cubicBezTo>
                  <a:pt x="114300" y="937839"/>
                  <a:pt x="226203" y="1272003"/>
                  <a:pt x="329289" y="1291068"/>
                </a:cubicBezTo>
                <a:cubicBezTo>
                  <a:pt x="432375" y="1310133"/>
                  <a:pt x="522690" y="809827"/>
                  <a:pt x="618515" y="792301"/>
                </a:cubicBezTo>
                <a:cubicBezTo>
                  <a:pt x="714340" y="774775"/>
                  <a:pt x="806710" y="1268973"/>
                  <a:pt x="904240" y="1185913"/>
                </a:cubicBezTo>
                <a:cubicBezTo>
                  <a:pt x="1001770" y="1102854"/>
                  <a:pt x="1096624" y="281222"/>
                  <a:pt x="1203695" y="293944"/>
                </a:cubicBezTo>
                <a:cubicBezTo>
                  <a:pt x="1310766" y="306666"/>
                  <a:pt x="1452645" y="1150839"/>
                  <a:pt x="1546669" y="1262247"/>
                </a:cubicBezTo>
                <a:cubicBezTo>
                  <a:pt x="1640693" y="1373655"/>
                  <a:pt x="1695418" y="968342"/>
                  <a:pt x="1767840" y="962393"/>
                </a:cubicBezTo>
                <a:cubicBezTo>
                  <a:pt x="1840262" y="956444"/>
                  <a:pt x="1904207" y="1386952"/>
                  <a:pt x="1981200" y="1226553"/>
                </a:cubicBezTo>
                <a:cubicBezTo>
                  <a:pt x="2058193" y="1066154"/>
                  <a:pt x="2117963" y="-307"/>
                  <a:pt x="2229798" y="1"/>
                </a:cubicBezTo>
                <a:cubicBezTo>
                  <a:pt x="2341633" y="309"/>
                  <a:pt x="2429298" y="1143921"/>
                  <a:pt x="2510695" y="1307268"/>
                </a:cubicBezTo>
                <a:cubicBezTo>
                  <a:pt x="2592092" y="1470615"/>
                  <a:pt x="2658315" y="996615"/>
                  <a:pt x="2718181" y="980085"/>
                </a:cubicBezTo>
                <a:cubicBezTo>
                  <a:pt x="2778047" y="963555"/>
                  <a:pt x="2788625" y="1139709"/>
                  <a:pt x="2878874" y="1300091"/>
                </a:cubicBez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14" name="Freeform: Shape 13">
            <a:extLst>
              <a:ext uri="{FF2B5EF4-FFF2-40B4-BE49-F238E27FC236}">
                <a16:creationId xmlns:a16="http://schemas.microsoft.com/office/drawing/2014/main" id="{6EB1E5A6-692C-49CF-84F1-DCCA5203AF0A}"/>
              </a:ext>
            </a:extLst>
          </p:cNvPr>
          <p:cNvSpPr/>
          <p:nvPr/>
        </p:nvSpPr>
        <p:spPr>
          <a:xfrm>
            <a:off x="382490" y="5248732"/>
            <a:ext cx="3656647" cy="759309"/>
          </a:xfrm>
          <a:custGeom>
            <a:avLst/>
            <a:gdLst>
              <a:gd name="connsiteX0" fmla="*/ 0 w 3054096"/>
              <a:gd name="connsiteY0" fmla="*/ 1274613 h 1662672"/>
              <a:gd name="connsiteX1" fmla="*/ 91440 w 3054096"/>
              <a:gd name="connsiteY1" fmla="*/ 860085 h 1662672"/>
              <a:gd name="connsiteX2" fmla="*/ 225552 w 3054096"/>
              <a:gd name="connsiteY2" fmla="*/ 1585509 h 1662672"/>
              <a:gd name="connsiteX3" fmla="*/ 390144 w 3054096"/>
              <a:gd name="connsiteY3" fmla="*/ 146853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88239 w 3054096"/>
              <a:gd name="connsiteY3" fmla="*/ 267776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27888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0751 w 3054096"/>
              <a:gd name="connsiteY5" fmla="*/ 621502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65993 w 3054096"/>
              <a:gd name="connsiteY5" fmla="*/ 616245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511552 w 3054096"/>
              <a:gd name="connsiteY20" fmla="*/ 1646469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491147 w 3054096"/>
              <a:gd name="connsiteY20" fmla="*/ 1460705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62672"/>
              <a:gd name="connsiteX1" fmla="*/ 91440 w 3054096"/>
              <a:gd name="connsiteY1" fmla="*/ 860085 h 1662672"/>
              <a:gd name="connsiteX2" fmla="*/ 225552 w 3054096"/>
              <a:gd name="connsiteY2" fmla="*/ 1585509 h 1662672"/>
              <a:gd name="connsiteX3" fmla="*/ 399671 w 3054096"/>
              <a:gd name="connsiteY3" fmla="*/ 275662 h 1662672"/>
              <a:gd name="connsiteX4" fmla="*/ 536448 w 3054096"/>
              <a:gd name="connsiteY4" fmla="*/ 1311189 h 1662672"/>
              <a:gd name="connsiteX5" fmla="*/ 652656 w 3054096"/>
              <a:gd name="connsiteY5" fmla="*/ 624131 h 1662672"/>
              <a:gd name="connsiteX6" fmla="*/ 755904 w 3054096"/>
              <a:gd name="connsiteY6" fmla="*/ 1640373 h 1662672"/>
              <a:gd name="connsiteX7" fmla="*/ 847344 w 3054096"/>
              <a:gd name="connsiteY7" fmla="*/ 957621 h 1662672"/>
              <a:gd name="connsiteX8" fmla="*/ 957072 w 3054096"/>
              <a:gd name="connsiteY8" fmla="*/ 1548933 h 1662672"/>
              <a:gd name="connsiteX9" fmla="*/ 1060704 w 3054096"/>
              <a:gd name="connsiteY9" fmla="*/ 354117 h 1662672"/>
              <a:gd name="connsiteX10" fmla="*/ 1213104 w 3054096"/>
              <a:gd name="connsiteY10" fmla="*/ 1195365 h 1662672"/>
              <a:gd name="connsiteX11" fmla="*/ 1420368 w 3054096"/>
              <a:gd name="connsiteY11" fmla="*/ 549 h 1662672"/>
              <a:gd name="connsiteX12" fmla="*/ 1627632 w 3054096"/>
              <a:gd name="connsiteY12" fmla="*/ 1372149 h 1662672"/>
              <a:gd name="connsiteX13" fmla="*/ 1725168 w 3054096"/>
              <a:gd name="connsiteY13" fmla="*/ 829605 h 1662672"/>
              <a:gd name="connsiteX14" fmla="*/ 1816608 w 3054096"/>
              <a:gd name="connsiteY14" fmla="*/ 1256325 h 1662672"/>
              <a:gd name="connsiteX15" fmla="*/ 1901952 w 3054096"/>
              <a:gd name="connsiteY15" fmla="*/ 512613 h 1662672"/>
              <a:gd name="connsiteX16" fmla="*/ 1993392 w 3054096"/>
              <a:gd name="connsiteY16" fmla="*/ 1110021 h 1662672"/>
              <a:gd name="connsiteX17" fmla="*/ 2060448 w 3054096"/>
              <a:gd name="connsiteY17" fmla="*/ 817413 h 1662672"/>
              <a:gd name="connsiteX18" fmla="*/ 2206752 w 3054096"/>
              <a:gd name="connsiteY18" fmla="*/ 1183173 h 1662672"/>
              <a:gd name="connsiteX19" fmla="*/ 2304288 w 3054096"/>
              <a:gd name="connsiteY19" fmla="*/ 79797 h 1662672"/>
              <a:gd name="connsiteX20" fmla="*/ 2486046 w 3054096"/>
              <a:gd name="connsiteY20" fmla="*/ 1429160 h 1662672"/>
              <a:gd name="connsiteX21" fmla="*/ 2615184 w 3054096"/>
              <a:gd name="connsiteY21" fmla="*/ 878373 h 1662672"/>
              <a:gd name="connsiteX22" fmla="*/ 2743200 w 3054096"/>
              <a:gd name="connsiteY22" fmla="*/ 1658661 h 1662672"/>
              <a:gd name="connsiteX23" fmla="*/ 2828544 w 3054096"/>
              <a:gd name="connsiteY23" fmla="*/ 1201461 h 1662672"/>
              <a:gd name="connsiteX24" fmla="*/ 2932176 w 3054096"/>
              <a:gd name="connsiteY24" fmla="*/ 1628181 h 1662672"/>
              <a:gd name="connsiteX25" fmla="*/ 3054096 w 3054096"/>
              <a:gd name="connsiteY25" fmla="*/ 701589 h 1662672"/>
              <a:gd name="connsiteX0" fmla="*/ 0 w 3054096"/>
              <a:gd name="connsiteY0" fmla="*/ 1274613 h 1670366"/>
              <a:gd name="connsiteX1" fmla="*/ 91440 w 3054096"/>
              <a:gd name="connsiteY1" fmla="*/ 860085 h 1670366"/>
              <a:gd name="connsiteX2" fmla="*/ 225552 w 3054096"/>
              <a:gd name="connsiteY2" fmla="*/ 1585509 h 1670366"/>
              <a:gd name="connsiteX3" fmla="*/ 399671 w 3054096"/>
              <a:gd name="connsiteY3" fmla="*/ 275662 h 1670366"/>
              <a:gd name="connsiteX4" fmla="*/ 536448 w 3054096"/>
              <a:gd name="connsiteY4" fmla="*/ 1311189 h 1670366"/>
              <a:gd name="connsiteX5" fmla="*/ 652656 w 3054096"/>
              <a:gd name="connsiteY5" fmla="*/ 624131 h 1670366"/>
              <a:gd name="connsiteX6" fmla="*/ 755904 w 3054096"/>
              <a:gd name="connsiteY6" fmla="*/ 1640373 h 1670366"/>
              <a:gd name="connsiteX7" fmla="*/ 847344 w 3054096"/>
              <a:gd name="connsiteY7" fmla="*/ 957621 h 1670366"/>
              <a:gd name="connsiteX8" fmla="*/ 957072 w 3054096"/>
              <a:gd name="connsiteY8" fmla="*/ 1548933 h 1670366"/>
              <a:gd name="connsiteX9" fmla="*/ 1060704 w 3054096"/>
              <a:gd name="connsiteY9" fmla="*/ 354117 h 1670366"/>
              <a:gd name="connsiteX10" fmla="*/ 1213104 w 3054096"/>
              <a:gd name="connsiteY10" fmla="*/ 1195365 h 1670366"/>
              <a:gd name="connsiteX11" fmla="*/ 1420368 w 3054096"/>
              <a:gd name="connsiteY11" fmla="*/ 549 h 1670366"/>
              <a:gd name="connsiteX12" fmla="*/ 1627632 w 3054096"/>
              <a:gd name="connsiteY12" fmla="*/ 1372149 h 1670366"/>
              <a:gd name="connsiteX13" fmla="*/ 1725168 w 3054096"/>
              <a:gd name="connsiteY13" fmla="*/ 829605 h 1670366"/>
              <a:gd name="connsiteX14" fmla="*/ 1816608 w 3054096"/>
              <a:gd name="connsiteY14" fmla="*/ 1256325 h 1670366"/>
              <a:gd name="connsiteX15" fmla="*/ 1901952 w 3054096"/>
              <a:gd name="connsiteY15" fmla="*/ 512613 h 1670366"/>
              <a:gd name="connsiteX16" fmla="*/ 1993392 w 3054096"/>
              <a:gd name="connsiteY16" fmla="*/ 1110021 h 1670366"/>
              <a:gd name="connsiteX17" fmla="*/ 2060448 w 3054096"/>
              <a:gd name="connsiteY17" fmla="*/ 817413 h 1670366"/>
              <a:gd name="connsiteX18" fmla="*/ 2206752 w 3054096"/>
              <a:gd name="connsiteY18" fmla="*/ 1183173 h 1670366"/>
              <a:gd name="connsiteX19" fmla="*/ 2304288 w 3054096"/>
              <a:gd name="connsiteY19" fmla="*/ 79797 h 1670366"/>
              <a:gd name="connsiteX20" fmla="*/ 2486046 w 3054096"/>
              <a:gd name="connsiteY20" fmla="*/ 1429160 h 1670366"/>
              <a:gd name="connsiteX21" fmla="*/ 2615184 w 3054096"/>
              <a:gd name="connsiteY21" fmla="*/ 878373 h 1670366"/>
              <a:gd name="connsiteX22" fmla="*/ 2743200 w 3054096"/>
              <a:gd name="connsiteY22" fmla="*/ 1658661 h 1670366"/>
              <a:gd name="connsiteX23" fmla="*/ 2836196 w 3054096"/>
              <a:gd name="connsiteY23" fmla="*/ 1366195 h 1670366"/>
              <a:gd name="connsiteX24" fmla="*/ 2932176 w 3054096"/>
              <a:gd name="connsiteY24" fmla="*/ 1628181 h 1670366"/>
              <a:gd name="connsiteX25" fmla="*/ 3054096 w 3054096"/>
              <a:gd name="connsiteY25" fmla="*/ 701589 h 1670366"/>
              <a:gd name="connsiteX0" fmla="*/ 0 w 3054096"/>
              <a:gd name="connsiteY0" fmla="*/ 1274613 h 1648910"/>
              <a:gd name="connsiteX1" fmla="*/ 91440 w 3054096"/>
              <a:gd name="connsiteY1" fmla="*/ 860085 h 1648910"/>
              <a:gd name="connsiteX2" fmla="*/ 225552 w 3054096"/>
              <a:gd name="connsiteY2" fmla="*/ 1585509 h 1648910"/>
              <a:gd name="connsiteX3" fmla="*/ 399671 w 3054096"/>
              <a:gd name="connsiteY3" fmla="*/ 275662 h 1648910"/>
              <a:gd name="connsiteX4" fmla="*/ 536448 w 3054096"/>
              <a:gd name="connsiteY4" fmla="*/ 1311189 h 1648910"/>
              <a:gd name="connsiteX5" fmla="*/ 652656 w 3054096"/>
              <a:gd name="connsiteY5" fmla="*/ 624131 h 1648910"/>
              <a:gd name="connsiteX6" fmla="*/ 755904 w 3054096"/>
              <a:gd name="connsiteY6" fmla="*/ 1640373 h 1648910"/>
              <a:gd name="connsiteX7" fmla="*/ 847344 w 3054096"/>
              <a:gd name="connsiteY7" fmla="*/ 957621 h 1648910"/>
              <a:gd name="connsiteX8" fmla="*/ 957072 w 3054096"/>
              <a:gd name="connsiteY8" fmla="*/ 1548933 h 1648910"/>
              <a:gd name="connsiteX9" fmla="*/ 1060704 w 3054096"/>
              <a:gd name="connsiteY9" fmla="*/ 354117 h 1648910"/>
              <a:gd name="connsiteX10" fmla="*/ 1213104 w 3054096"/>
              <a:gd name="connsiteY10" fmla="*/ 1195365 h 1648910"/>
              <a:gd name="connsiteX11" fmla="*/ 1420368 w 3054096"/>
              <a:gd name="connsiteY11" fmla="*/ 549 h 1648910"/>
              <a:gd name="connsiteX12" fmla="*/ 1627632 w 3054096"/>
              <a:gd name="connsiteY12" fmla="*/ 1372149 h 1648910"/>
              <a:gd name="connsiteX13" fmla="*/ 1725168 w 3054096"/>
              <a:gd name="connsiteY13" fmla="*/ 829605 h 1648910"/>
              <a:gd name="connsiteX14" fmla="*/ 1816608 w 3054096"/>
              <a:gd name="connsiteY14" fmla="*/ 1256325 h 1648910"/>
              <a:gd name="connsiteX15" fmla="*/ 1901952 w 3054096"/>
              <a:gd name="connsiteY15" fmla="*/ 512613 h 1648910"/>
              <a:gd name="connsiteX16" fmla="*/ 1993392 w 3054096"/>
              <a:gd name="connsiteY16" fmla="*/ 1110021 h 1648910"/>
              <a:gd name="connsiteX17" fmla="*/ 2060448 w 3054096"/>
              <a:gd name="connsiteY17" fmla="*/ 817413 h 1648910"/>
              <a:gd name="connsiteX18" fmla="*/ 2206752 w 3054096"/>
              <a:gd name="connsiteY18" fmla="*/ 1183173 h 1648910"/>
              <a:gd name="connsiteX19" fmla="*/ 2304288 w 3054096"/>
              <a:gd name="connsiteY19" fmla="*/ 79797 h 1648910"/>
              <a:gd name="connsiteX20" fmla="*/ 2486046 w 3054096"/>
              <a:gd name="connsiteY20" fmla="*/ 1429160 h 1648910"/>
              <a:gd name="connsiteX21" fmla="*/ 2615184 w 3054096"/>
              <a:gd name="connsiteY21" fmla="*/ 878373 h 1648910"/>
              <a:gd name="connsiteX22" fmla="*/ 2743200 w 3054096"/>
              <a:gd name="connsiteY22" fmla="*/ 1606087 h 1648910"/>
              <a:gd name="connsiteX23" fmla="*/ 2836196 w 3054096"/>
              <a:gd name="connsiteY23" fmla="*/ 1366195 h 1648910"/>
              <a:gd name="connsiteX24" fmla="*/ 2932176 w 3054096"/>
              <a:gd name="connsiteY24" fmla="*/ 1628181 h 1648910"/>
              <a:gd name="connsiteX25" fmla="*/ 3054096 w 3054096"/>
              <a:gd name="connsiteY25" fmla="*/ 701589 h 1648910"/>
              <a:gd name="connsiteX0" fmla="*/ 0 w 3054096"/>
              <a:gd name="connsiteY0" fmla="*/ 1274613 h 1648909"/>
              <a:gd name="connsiteX1" fmla="*/ 91440 w 3054096"/>
              <a:gd name="connsiteY1" fmla="*/ 860085 h 1648909"/>
              <a:gd name="connsiteX2" fmla="*/ 225552 w 3054096"/>
              <a:gd name="connsiteY2" fmla="*/ 1585509 h 1648909"/>
              <a:gd name="connsiteX3" fmla="*/ 399671 w 3054096"/>
              <a:gd name="connsiteY3" fmla="*/ 275662 h 1648909"/>
              <a:gd name="connsiteX4" fmla="*/ 536448 w 3054096"/>
              <a:gd name="connsiteY4" fmla="*/ 1311189 h 1648909"/>
              <a:gd name="connsiteX5" fmla="*/ 652656 w 3054096"/>
              <a:gd name="connsiteY5" fmla="*/ 624131 h 1648909"/>
              <a:gd name="connsiteX6" fmla="*/ 755904 w 3054096"/>
              <a:gd name="connsiteY6" fmla="*/ 1640373 h 1648909"/>
              <a:gd name="connsiteX7" fmla="*/ 847344 w 3054096"/>
              <a:gd name="connsiteY7" fmla="*/ 957621 h 1648909"/>
              <a:gd name="connsiteX8" fmla="*/ 957072 w 3054096"/>
              <a:gd name="connsiteY8" fmla="*/ 1548933 h 1648909"/>
              <a:gd name="connsiteX9" fmla="*/ 1060704 w 3054096"/>
              <a:gd name="connsiteY9" fmla="*/ 354117 h 1648909"/>
              <a:gd name="connsiteX10" fmla="*/ 1213104 w 3054096"/>
              <a:gd name="connsiteY10" fmla="*/ 1195365 h 1648909"/>
              <a:gd name="connsiteX11" fmla="*/ 1420368 w 3054096"/>
              <a:gd name="connsiteY11" fmla="*/ 549 h 1648909"/>
              <a:gd name="connsiteX12" fmla="*/ 1627632 w 3054096"/>
              <a:gd name="connsiteY12" fmla="*/ 1372149 h 1648909"/>
              <a:gd name="connsiteX13" fmla="*/ 1725168 w 3054096"/>
              <a:gd name="connsiteY13" fmla="*/ 829605 h 1648909"/>
              <a:gd name="connsiteX14" fmla="*/ 1816608 w 3054096"/>
              <a:gd name="connsiteY14" fmla="*/ 1256325 h 1648909"/>
              <a:gd name="connsiteX15" fmla="*/ 1901952 w 3054096"/>
              <a:gd name="connsiteY15" fmla="*/ 512613 h 1648909"/>
              <a:gd name="connsiteX16" fmla="*/ 1993392 w 3054096"/>
              <a:gd name="connsiteY16" fmla="*/ 1110021 h 1648909"/>
              <a:gd name="connsiteX17" fmla="*/ 2060448 w 3054096"/>
              <a:gd name="connsiteY17" fmla="*/ 817413 h 1648909"/>
              <a:gd name="connsiteX18" fmla="*/ 2206752 w 3054096"/>
              <a:gd name="connsiteY18" fmla="*/ 1183173 h 1648909"/>
              <a:gd name="connsiteX19" fmla="*/ 2304288 w 3054096"/>
              <a:gd name="connsiteY19" fmla="*/ 79797 h 1648909"/>
              <a:gd name="connsiteX20" fmla="*/ 2486046 w 3054096"/>
              <a:gd name="connsiteY20" fmla="*/ 1429160 h 1648909"/>
              <a:gd name="connsiteX21" fmla="*/ 2615184 w 3054096"/>
              <a:gd name="connsiteY21" fmla="*/ 878373 h 1648909"/>
              <a:gd name="connsiteX22" fmla="*/ 2743200 w 3054096"/>
              <a:gd name="connsiteY22" fmla="*/ 1606087 h 1648909"/>
              <a:gd name="connsiteX23" fmla="*/ 2836196 w 3054096"/>
              <a:gd name="connsiteY23" fmla="*/ 1366195 h 1648909"/>
              <a:gd name="connsiteX24" fmla="*/ 2932176 w 3054096"/>
              <a:gd name="connsiteY24" fmla="*/ 1628181 h 1648909"/>
              <a:gd name="connsiteX25" fmla="*/ 3054096 w 3054096"/>
              <a:gd name="connsiteY25" fmla="*/ 701589 h 1648909"/>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04288 w 3054096"/>
              <a:gd name="connsiteY19" fmla="*/ 79797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7 w 3054096"/>
              <a:gd name="connsiteY24" fmla="*/ 1596636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04288 w 3054096"/>
              <a:gd name="connsiteY19" fmla="*/ 79797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32983 w 3054096"/>
              <a:gd name="connsiteY19" fmla="*/ 404008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274613 h 1643358"/>
              <a:gd name="connsiteX1" fmla="*/ 91440 w 3054096"/>
              <a:gd name="connsiteY1" fmla="*/ 860085 h 1643358"/>
              <a:gd name="connsiteX2" fmla="*/ 225552 w 3054096"/>
              <a:gd name="connsiteY2" fmla="*/ 1585509 h 1643358"/>
              <a:gd name="connsiteX3" fmla="*/ 399671 w 3054096"/>
              <a:gd name="connsiteY3" fmla="*/ 275662 h 1643358"/>
              <a:gd name="connsiteX4" fmla="*/ 536448 w 3054096"/>
              <a:gd name="connsiteY4" fmla="*/ 1311189 h 1643358"/>
              <a:gd name="connsiteX5" fmla="*/ 652656 w 3054096"/>
              <a:gd name="connsiteY5" fmla="*/ 624131 h 1643358"/>
              <a:gd name="connsiteX6" fmla="*/ 755904 w 3054096"/>
              <a:gd name="connsiteY6" fmla="*/ 1640373 h 1643358"/>
              <a:gd name="connsiteX7" fmla="*/ 847344 w 3054096"/>
              <a:gd name="connsiteY7" fmla="*/ 957621 h 1643358"/>
              <a:gd name="connsiteX8" fmla="*/ 957072 w 3054096"/>
              <a:gd name="connsiteY8" fmla="*/ 1548933 h 1643358"/>
              <a:gd name="connsiteX9" fmla="*/ 1060704 w 3054096"/>
              <a:gd name="connsiteY9" fmla="*/ 354117 h 1643358"/>
              <a:gd name="connsiteX10" fmla="*/ 1213104 w 3054096"/>
              <a:gd name="connsiteY10" fmla="*/ 1195365 h 1643358"/>
              <a:gd name="connsiteX11" fmla="*/ 1420368 w 3054096"/>
              <a:gd name="connsiteY11" fmla="*/ 549 h 1643358"/>
              <a:gd name="connsiteX12" fmla="*/ 1627632 w 3054096"/>
              <a:gd name="connsiteY12" fmla="*/ 1372149 h 1643358"/>
              <a:gd name="connsiteX13" fmla="*/ 1725168 w 3054096"/>
              <a:gd name="connsiteY13" fmla="*/ 829605 h 1643358"/>
              <a:gd name="connsiteX14" fmla="*/ 1816608 w 3054096"/>
              <a:gd name="connsiteY14" fmla="*/ 1256325 h 1643358"/>
              <a:gd name="connsiteX15" fmla="*/ 1901952 w 3054096"/>
              <a:gd name="connsiteY15" fmla="*/ 512613 h 1643358"/>
              <a:gd name="connsiteX16" fmla="*/ 1993392 w 3054096"/>
              <a:gd name="connsiteY16" fmla="*/ 1110021 h 1643358"/>
              <a:gd name="connsiteX17" fmla="*/ 2060448 w 3054096"/>
              <a:gd name="connsiteY17" fmla="*/ 817413 h 1643358"/>
              <a:gd name="connsiteX18" fmla="*/ 2206752 w 3054096"/>
              <a:gd name="connsiteY18" fmla="*/ 1183173 h 1643358"/>
              <a:gd name="connsiteX19" fmla="*/ 2342549 w 3054096"/>
              <a:gd name="connsiteY19" fmla="*/ 478489 h 1643358"/>
              <a:gd name="connsiteX20" fmla="*/ 2486046 w 3054096"/>
              <a:gd name="connsiteY20" fmla="*/ 1429160 h 1643358"/>
              <a:gd name="connsiteX21" fmla="*/ 2615184 w 3054096"/>
              <a:gd name="connsiteY21" fmla="*/ 878373 h 1643358"/>
              <a:gd name="connsiteX22" fmla="*/ 2743200 w 3054096"/>
              <a:gd name="connsiteY22" fmla="*/ 1606087 h 1643358"/>
              <a:gd name="connsiteX23" fmla="*/ 2836196 w 3054096"/>
              <a:gd name="connsiteY23" fmla="*/ 1366195 h 1643358"/>
              <a:gd name="connsiteX24" fmla="*/ 2934728 w 3054096"/>
              <a:gd name="connsiteY24" fmla="*/ 1596637 h 1643358"/>
              <a:gd name="connsiteX25" fmla="*/ 3054096 w 3054096"/>
              <a:gd name="connsiteY25" fmla="*/ 701589 h 1643358"/>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08412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1021851 h 1390596"/>
              <a:gd name="connsiteX1" fmla="*/ 91440 w 3054096"/>
              <a:gd name="connsiteY1" fmla="*/ 607323 h 1390596"/>
              <a:gd name="connsiteX2" fmla="*/ 225552 w 3054096"/>
              <a:gd name="connsiteY2" fmla="*/ 1332747 h 1390596"/>
              <a:gd name="connsiteX3" fmla="*/ 399671 w 3054096"/>
              <a:gd name="connsiteY3" fmla="*/ 22900 h 1390596"/>
              <a:gd name="connsiteX4" fmla="*/ 536448 w 3054096"/>
              <a:gd name="connsiteY4" fmla="*/ 1058427 h 1390596"/>
              <a:gd name="connsiteX5" fmla="*/ 652656 w 3054096"/>
              <a:gd name="connsiteY5" fmla="*/ 371369 h 1390596"/>
              <a:gd name="connsiteX6" fmla="*/ 755904 w 3054096"/>
              <a:gd name="connsiteY6" fmla="*/ 1387611 h 1390596"/>
              <a:gd name="connsiteX7" fmla="*/ 847344 w 3054096"/>
              <a:gd name="connsiteY7" fmla="*/ 704859 h 1390596"/>
              <a:gd name="connsiteX8" fmla="*/ 957072 w 3054096"/>
              <a:gd name="connsiteY8" fmla="*/ 1296171 h 1390596"/>
              <a:gd name="connsiteX9" fmla="*/ 1060704 w 3054096"/>
              <a:gd name="connsiteY9" fmla="*/ 101355 h 1390596"/>
              <a:gd name="connsiteX10" fmla="*/ 1213104 w 3054096"/>
              <a:gd name="connsiteY10" fmla="*/ 942603 h 1390596"/>
              <a:gd name="connsiteX11" fmla="*/ 1410804 w 3054096"/>
              <a:gd name="connsiteY11" fmla="*/ 439475 h 1390596"/>
              <a:gd name="connsiteX12" fmla="*/ 1627632 w 3054096"/>
              <a:gd name="connsiteY12" fmla="*/ 1119387 h 1390596"/>
              <a:gd name="connsiteX13" fmla="*/ 1725168 w 3054096"/>
              <a:gd name="connsiteY13" fmla="*/ 576843 h 1390596"/>
              <a:gd name="connsiteX14" fmla="*/ 1816608 w 3054096"/>
              <a:gd name="connsiteY14" fmla="*/ 1003563 h 1390596"/>
              <a:gd name="connsiteX15" fmla="*/ 1901952 w 3054096"/>
              <a:gd name="connsiteY15" fmla="*/ 259851 h 1390596"/>
              <a:gd name="connsiteX16" fmla="*/ 1993392 w 3054096"/>
              <a:gd name="connsiteY16" fmla="*/ 857259 h 1390596"/>
              <a:gd name="connsiteX17" fmla="*/ 2060448 w 3054096"/>
              <a:gd name="connsiteY17" fmla="*/ 564651 h 1390596"/>
              <a:gd name="connsiteX18" fmla="*/ 2206752 w 3054096"/>
              <a:gd name="connsiteY18" fmla="*/ 930411 h 1390596"/>
              <a:gd name="connsiteX19" fmla="*/ 2342549 w 3054096"/>
              <a:gd name="connsiteY19" fmla="*/ 225727 h 1390596"/>
              <a:gd name="connsiteX20" fmla="*/ 2486046 w 3054096"/>
              <a:gd name="connsiteY20" fmla="*/ 1176398 h 1390596"/>
              <a:gd name="connsiteX21" fmla="*/ 2615184 w 3054096"/>
              <a:gd name="connsiteY21" fmla="*/ 625611 h 1390596"/>
              <a:gd name="connsiteX22" fmla="*/ 2743200 w 3054096"/>
              <a:gd name="connsiteY22" fmla="*/ 1353325 h 1390596"/>
              <a:gd name="connsiteX23" fmla="*/ 2836196 w 3054096"/>
              <a:gd name="connsiteY23" fmla="*/ 1113433 h 1390596"/>
              <a:gd name="connsiteX24" fmla="*/ 2934728 w 3054096"/>
              <a:gd name="connsiteY24" fmla="*/ 1343875 h 1390596"/>
              <a:gd name="connsiteX25" fmla="*/ 3054096 w 3054096"/>
              <a:gd name="connsiteY25" fmla="*/ 448827 h 1390596"/>
              <a:gd name="connsiteX0" fmla="*/ 0 w 3054096"/>
              <a:gd name="connsiteY0" fmla="*/ 927367 h 1296112"/>
              <a:gd name="connsiteX1" fmla="*/ 91440 w 3054096"/>
              <a:gd name="connsiteY1" fmla="*/ 512839 h 1296112"/>
              <a:gd name="connsiteX2" fmla="*/ 225552 w 3054096"/>
              <a:gd name="connsiteY2" fmla="*/ 1238263 h 1296112"/>
              <a:gd name="connsiteX3" fmla="*/ 381737 w 3054096"/>
              <a:gd name="connsiteY3" fmla="*/ 161717 h 1296112"/>
              <a:gd name="connsiteX4" fmla="*/ 536448 w 3054096"/>
              <a:gd name="connsiteY4" fmla="*/ 963943 h 1296112"/>
              <a:gd name="connsiteX5" fmla="*/ 652656 w 3054096"/>
              <a:gd name="connsiteY5" fmla="*/ 276885 h 1296112"/>
              <a:gd name="connsiteX6" fmla="*/ 755904 w 3054096"/>
              <a:gd name="connsiteY6" fmla="*/ 1293127 h 1296112"/>
              <a:gd name="connsiteX7" fmla="*/ 847344 w 3054096"/>
              <a:gd name="connsiteY7" fmla="*/ 610375 h 1296112"/>
              <a:gd name="connsiteX8" fmla="*/ 957072 w 3054096"/>
              <a:gd name="connsiteY8" fmla="*/ 1201687 h 1296112"/>
              <a:gd name="connsiteX9" fmla="*/ 1060704 w 3054096"/>
              <a:gd name="connsiteY9" fmla="*/ 6871 h 1296112"/>
              <a:gd name="connsiteX10" fmla="*/ 1213104 w 3054096"/>
              <a:gd name="connsiteY10" fmla="*/ 848119 h 1296112"/>
              <a:gd name="connsiteX11" fmla="*/ 1410804 w 3054096"/>
              <a:gd name="connsiteY11" fmla="*/ 344991 h 1296112"/>
              <a:gd name="connsiteX12" fmla="*/ 1627632 w 3054096"/>
              <a:gd name="connsiteY12" fmla="*/ 1024903 h 1296112"/>
              <a:gd name="connsiteX13" fmla="*/ 1725168 w 3054096"/>
              <a:gd name="connsiteY13" fmla="*/ 482359 h 1296112"/>
              <a:gd name="connsiteX14" fmla="*/ 1816608 w 3054096"/>
              <a:gd name="connsiteY14" fmla="*/ 909079 h 1296112"/>
              <a:gd name="connsiteX15" fmla="*/ 1901952 w 3054096"/>
              <a:gd name="connsiteY15" fmla="*/ 165367 h 1296112"/>
              <a:gd name="connsiteX16" fmla="*/ 1993392 w 3054096"/>
              <a:gd name="connsiteY16" fmla="*/ 762775 h 1296112"/>
              <a:gd name="connsiteX17" fmla="*/ 2060448 w 3054096"/>
              <a:gd name="connsiteY17" fmla="*/ 470167 h 1296112"/>
              <a:gd name="connsiteX18" fmla="*/ 2206752 w 3054096"/>
              <a:gd name="connsiteY18" fmla="*/ 835927 h 1296112"/>
              <a:gd name="connsiteX19" fmla="*/ 2342549 w 3054096"/>
              <a:gd name="connsiteY19" fmla="*/ 131243 h 1296112"/>
              <a:gd name="connsiteX20" fmla="*/ 2486046 w 3054096"/>
              <a:gd name="connsiteY20" fmla="*/ 1081914 h 1296112"/>
              <a:gd name="connsiteX21" fmla="*/ 2615184 w 3054096"/>
              <a:gd name="connsiteY21" fmla="*/ 531127 h 1296112"/>
              <a:gd name="connsiteX22" fmla="*/ 2743200 w 3054096"/>
              <a:gd name="connsiteY22" fmla="*/ 1258841 h 1296112"/>
              <a:gd name="connsiteX23" fmla="*/ 2836196 w 3054096"/>
              <a:gd name="connsiteY23" fmla="*/ 1018949 h 1296112"/>
              <a:gd name="connsiteX24" fmla="*/ 2934728 w 3054096"/>
              <a:gd name="connsiteY24" fmla="*/ 1249391 h 1296112"/>
              <a:gd name="connsiteX25" fmla="*/ 3054096 w 3054096"/>
              <a:gd name="connsiteY25" fmla="*/ 354343 h 1296112"/>
              <a:gd name="connsiteX0" fmla="*/ 0 w 3054096"/>
              <a:gd name="connsiteY0" fmla="*/ 798910 h 1167655"/>
              <a:gd name="connsiteX1" fmla="*/ 91440 w 3054096"/>
              <a:gd name="connsiteY1" fmla="*/ 384382 h 1167655"/>
              <a:gd name="connsiteX2" fmla="*/ 225552 w 3054096"/>
              <a:gd name="connsiteY2" fmla="*/ 1109806 h 1167655"/>
              <a:gd name="connsiteX3" fmla="*/ 381737 w 3054096"/>
              <a:gd name="connsiteY3" fmla="*/ 33260 h 1167655"/>
              <a:gd name="connsiteX4" fmla="*/ 536448 w 3054096"/>
              <a:gd name="connsiteY4" fmla="*/ 835486 h 1167655"/>
              <a:gd name="connsiteX5" fmla="*/ 652656 w 3054096"/>
              <a:gd name="connsiteY5" fmla="*/ 148428 h 1167655"/>
              <a:gd name="connsiteX6" fmla="*/ 755904 w 3054096"/>
              <a:gd name="connsiteY6" fmla="*/ 1164670 h 1167655"/>
              <a:gd name="connsiteX7" fmla="*/ 847344 w 3054096"/>
              <a:gd name="connsiteY7" fmla="*/ 481918 h 1167655"/>
              <a:gd name="connsiteX8" fmla="*/ 957072 w 3054096"/>
              <a:gd name="connsiteY8" fmla="*/ 1073230 h 1167655"/>
              <a:gd name="connsiteX9" fmla="*/ 1043967 w 3054096"/>
              <a:gd name="connsiteY9" fmla="*/ 8209 h 1167655"/>
              <a:gd name="connsiteX10" fmla="*/ 1213104 w 3054096"/>
              <a:gd name="connsiteY10" fmla="*/ 719662 h 1167655"/>
              <a:gd name="connsiteX11" fmla="*/ 1410804 w 3054096"/>
              <a:gd name="connsiteY11" fmla="*/ 216534 h 1167655"/>
              <a:gd name="connsiteX12" fmla="*/ 1627632 w 3054096"/>
              <a:gd name="connsiteY12" fmla="*/ 896446 h 1167655"/>
              <a:gd name="connsiteX13" fmla="*/ 1725168 w 3054096"/>
              <a:gd name="connsiteY13" fmla="*/ 353902 h 1167655"/>
              <a:gd name="connsiteX14" fmla="*/ 1816608 w 3054096"/>
              <a:gd name="connsiteY14" fmla="*/ 780622 h 1167655"/>
              <a:gd name="connsiteX15" fmla="*/ 1901952 w 3054096"/>
              <a:gd name="connsiteY15" fmla="*/ 36910 h 1167655"/>
              <a:gd name="connsiteX16" fmla="*/ 1993392 w 3054096"/>
              <a:gd name="connsiteY16" fmla="*/ 634318 h 1167655"/>
              <a:gd name="connsiteX17" fmla="*/ 2060448 w 3054096"/>
              <a:gd name="connsiteY17" fmla="*/ 341710 h 1167655"/>
              <a:gd name="connsiteX18" fmla="*/ 2206752 w 3054096"/>
              <a:gd name="connsiteY18" fmla="*/ 707470 h 1167655"/>
              <a:gd name="connsiteX19" fmla="*/ 2342549 w 3054096"/>
              <a:gd name="connsiteY19" fmla="*/ 2786 h 1167655"/>
              <a:gd name="connsiteX20" fmla="*/ 2486046 w 3054096"/>
              <a:gd name="connsiteY20" fmla="*/ 953457 h 1167655"/>
              <a:gd name="connsiteX21" fmla="*/ 2615184 w 3054096"/>
              <a:gd name="connsiteY21" fmla="*/ 402670 h 1167655"/>
              <a:gd name="connsiteX22" fmla="*/ 2743200 w 3054096"/>
              <a:gd name="connsiteY22" fmla="*/ 1130384 h 1167655"/>
              <a:gd name="connsiteX23" fmla="*/ 2836196 w 3054096"/>
              <a:gd name="connsiteY23" fmla="*/ 890492 h 1167655"/>
              <a:gd name="connsiteX24" fmla="*/ 2934728 w 3054096"/>
              <a:gd name="connsiteY24" fmla="*/ 1120934 h 1167655"/>
              <a:gd name="connsiteX25" fmla="*/ 3054096 w 3054096"/>
              <a:gd name="connsiteY25" fmla="*/ 225886 h 1167655"/>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58314 w 3054096"/>
              <a:gd name="connsiteY9" fmla="*/ 10467 h 1166627"/>
              <a:gd name="connsiteX10" fmla="*/ 1213104 w 3054096"/>
              <a:gd name="connsiteY10" fmla="*/ 718634 h 1166627"/>
              <a:gd name="connsiteX11" fmla="*/ 1410804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803798 h 1172543"/>
              <a:gd name="connsiteX1" fmla="*/ 91440 w 3054096"/>
              <a:gd name="connsiteY1" fmla="*/ 389270 h 1172543"/>
              <a:gd name="connsiteX2" fmla="*/ 225552 w 3054096"/>
              <a:gd name="connsiteY2" fmla="*/ 1114694 h 1172543"/>
              <a:gd name="connsiteX3" fmla="*/ 381737 w 3054096"/>
              <a:gd name="connsiteY3" fmla="*/ 38148 h 1172543"/>
              <a:gd name="connsiteX4" fmla="*/ 536448 w 3054096"/>
              <a:gd name="connsiteY4" fmla="*/ 840374 h 1172543"/>
              <a:gd name="connsiteX5" fmla="*/ 652656 w 3054096"/>
              <a:gd name="connsiteY5" fmla="*/ 153316 h 1172543"/>
              <a:gd name="connsiteX6" fmla="*/ 755904 w 3054096"/>
              <a:gd name="connsiteY6" fmla="*/ 1169558 h 1172543"/>
              <a:gd name="connsiteX7" fmla="*/ 847344 w 3054096"/>
              <a:gd name="connsiteY7" fmla="*/ 486806 h 1172543"/>
              <a:gd name="connsiteX8" fmla="*/ 957072 w 3054096"/>
              <a:gd name="connsiteY8" fmla="*/ 1078118 h 1172543"/>
              <a:gd name="connsiteX9" fmla="*/ 1046358 w 3054096"/>
              <a:gd name="connsiteY9" fmla="*/ 8168 h 1172543"/>
              <a:gd name="connsiteX10" fmla="*/ 1213104 w 3054096"/>
              <a:gd name="connsiteY10" fmla="*/ 724550 h 1172543"/>
              <a:gd name="connsiteX11" fmla="*/ 1410804 w 3054096"/>
              <a:gd name="connsiteY11" fmla="*/ 221422 h 1172543"/>
              <a:gd name="connsiteX12" fmla="*/ 1627632 w 3054096"/>
              <a:gd name="connsiteY12" fmla="*/ 901334 h 1172543"/>
              <a:gd name="connsiteX13" fmla="*/ 1725168 w 3054096"/>
              <a:gd name="connsiteY13" fmla="*/ 358790 h 1172543"/>
              <a:gd name="connsiteX14" fmla="*/ 1816608 w 3054096"/>
              <a:gd name="connsiteY14" fmla="*/ 785510 h 1172543"/>
              <a:gd name="connsiteX15" fmla="*/ 1901952 w 3054096"/>
              <a:gd name="connsiteY15" fmla="*/ 41798 h 1172543"/>
              <a:gd name="connsiteX16" fmla="*/ 1993392 w 3054096"/>
              <a:gd name="connsiteY16" fmla="*/ 639206 h 1172543"/>
              <a:gd name="connsiteX17" fmla="*/ 2060448 w 3054096"/>
              <a:gd name="connsiteY17" fmla="*/ 346598 h 1172543"/>
              <a:gd name="connsiteX18" fmla="*/ 2206752 w 3054096"/>
              <a:gd name="connsiteY18" fmla="*/ 712358 h 1172543"/>
              <a:gd name="connsiteX19" fmla="*/ 2342549 w 3054096"/>
              <a:gd name="connsiteY19" fmla="*/ 7674 h 1172543"/>
              <a:gd name="connsiteX20" fmla="*/ 2486046 w 3054096"/>
              <a:gd name="connsiteY20" fmla="*/ 958345 h 1172543"/>
              <a:gd name="connsiteX21" fmla="*/ 2615184 w 3054096"/>
              <a:gd name="connsiteY21" fmla="*/ 407558 h 1172543"/>
              <a:gd name="connsiteX22" fmla="*/ 2743200 w 3054096"/>
              <a:gd name="connsiteY22" fmla="*/ 1135272 h 1172543"/>
              <a:gd name="connsiteX23" fmla="*/ 2836196 w 3054096"/>
              <a:gd name="connsiteY23" fmla="*/ 895380 h 1172543"/>
              <a:gd name="connsiteX24" fmla="*/ 2934728 w 3054096"/>
              <a:gd name="connsiteY24" fmla="*/ 1125822 h 1172543"/>
              <a:gd name="connsiteX25" fmla="*/ 3054096 w 3054096"/>
              <a:gd name="connsiteY25" fmla="*/ 230774 h 1172543"/>
              <a:gd name="connsiteX0" fmla="*/ 0 w 3054096"/>
              <a:gd name="connsiteY0" fmla="*/ 803798 h 1172543"/>
              <a:gd name="connsiteX1" fmla="*/ 91440 w 3054096"/>
              <a:gd name="connsiteY1" fmla="*/ 389270 h 1172543"/>
              <a:gd name="connsiteX2" fmla="*/ 225552 w 3054096"/>
              <a:gd name="connsiteY2" fmla="*/ 1114694 h 1172543"/>
              <a:gd name="connsiteX3" fmla="*/ 381737 w 3054096"/>
              <a:gd name="connsiteY3" fmla="*/ 38148 h 1172543"/>
              <a:gd name="connsiteX4" fmla="*/ 536448 w 3054096"/>
              <a:gd name="connsiteY4" fmla="*/ 840374 h 1172543"/>
              <a:gd name="connsiteX5" fmla="*/ 652656 w 3054096"/>
              <a:gd name="connsiteY5" fmla="*/ 153316 h 1172543"/>
              <a:gd name="connsiteX6" fmla="*/ 755904 w 3054096"/>
              <a:gd name="connsiteY6" fmla="*/ 1169558 h 1172543"/>
              <a:gd name="connsiteX7" fmla="*/ 847344 w 3054096"/>
              <a:gd name="connsiteY7" fmla="*/ 486806 h 1172543"/>
              <a:gd name="connsiteX8" fmla="*/ 957072 w 3054096"/>
              <a:gd name="connsiteY8" fmla="*/ 1078118 h 1172543"/>
              <a:gd name="connsiteX9" fmla="*/ 1046358 w 3054096"/>
              <a:gd name="connsiteY9" fmla="*/ 8168 h 1172543"/>
              <a:gd name="connsiteX10" fmla="*/ 1213104 w 3054096"/>
              <a:gd name="connsiteY10" fmla="*/ 724550 h 1172543"/>
              <a:gd name="connsiteX11" fmla="*/ 1410804 w 3054096"/>
              <a:gd name="connsiteY11" fmla="*/ 221422 h 1172543"/>
              <a:gd name="connsiteX12" fmla="*/ 1627632 w 3054096"/>
              <a:gd name="connsiteY12" fmla="*/ 901334 h 1172543"/>
              <a:gd name="connsiteX13" fmla="*/ 1725168 w 3054096"/>
              <a:gd name="connsiteY13" fmla="*/ 358790 h 1172543"/>
              <a:gd name="connsiteX14" fmla="*/ 1816608 w 3054096"/>
              <a:gd name="connsiteY14" fmla="*/ 785510 h 1172543"/>
              <a:gd name="connsiteX15" fmla="*/ 1901952 w 3054096"/>
              <a:gd name="connsiteY15" fmla="*/ 41798 h 1172543"/>
              <a:gd name="connsiteX16" fmla="*/ 1993392 w 3054096"/>
              <a:gd name="connsiteY16" fmla="*/ 639206 h 1172543"/>
              <a:gd name="connsiteX17" fmla="*/ 2060448 w 3054096"/>
              <a:gd name="connsiteY17" fmla="*/ 346598 h 1172543"/>
              <a:gd name="connsiteX18" fmla="*/ 2206752 w 3054096"/>
              <a:gd name="connsiteY18" fmla="*/ 712358 h 1172543"/>
              <a:gd name="connsiteX19" fmla="*/ 2342549 w 3054096"/>
              <a:gd name="connsiteY19" fmla="*/ 7674 h 1172543"/>
              <a:gd name="connsiteX20" fmla="*/ 2486046 w 3054096"/>
              <a:gd name="connsiteY20" fmla="*/ 958345 h 1172543"/>
              <a:gd name="connsiteX21" fmla="*/ 2615184 w 3054096"/>
              <a:gd name="connsiteY21" fmla="*/ 407558 h 1172543"/>
              <a:gd name="connsiteX22" fmla="*/ 2743200 w 3054096"/>
              <a:gd name="connsiteY22" fmla="*/ 1135272 h 1172543"/>
              <a:gd name="connsiteX23" fmla="*/ 2836196 w 3054096"/>
              <a:gd name="connsiteY23" fmla="*/ 895380 h 1172543"/>
              <a:gd name="connsiteX24" fmla="*/ 2934728 w 3054096"/>
              <a:gd name="connsiteY24" fmla="*/ 1125822 h 1172543"/>
              <a:gd name="connsiteX25" fmla="*/ 3054096 w 3054096"/>
              <a:gd name="connsiteY25" fmla="*/ 230774 h 1172543"/>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410804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392870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66627"/>
              <a:gd name="connsiteX1" fmla="*/ 91440 w 3054096"/>
              <a:gd name="connsiteY1" fmla="*/ 383354 h 1166627"/>
              <a:gd name="connsiteX2" fmla="*/ 225552 w 3054096"/>
              <a:gd name="connsiteY2" fmla="*/ 1108778 h 1166627"/>
              <a:gd name="connsiteX3" fmla="*/ 381737 w 3054096"/>
              <a:gd name="connsiteY3" fmla="*/ 32232 h 1166627"/>
              <a:gd name="connsiteX4" fmla="*/ 536448 w 3054096"/>
              <a:gd name="connsiteY4" fmla="*/ 834458 h 1166627"/>
              <a:gd name="connsiteX5" fmla="*/ 652656 w 3054096"/>
              <a:gd name="connsiteY5" fmla="*/ 147400 h 1166627"/>
              <a:gd name="connsiteX6" fmla="*/ 755904 w 3054096"/>
              <a:gd name="connsiteY6" fmla="*/ 1163642 h 1166627"/>
              <a:gd name="connsiteX7" fmla="*/ 847344 w 3054096"/>
              <a:gd name="connsiteY7" fmla="*/ 480890 h 1166627"/>
              <a:gd name="connsiteX8" fmla="*/ 957072 w 3054096"/>
              <a:gd name="connsiteY8" fmla="*/ 1072202 h 1166627"/>
              <a:gd name="connsiteX9" fmla="*/ 1046358 w 3054096"/>
              <a:gd name="connsiteY9" fmla="*/ 2252 h 1166627"/>
              <a:gd name="connsiteX10" fmla="*/ 1213104 w 3054096"/>
              <a:gd name="connsiteY10" fmla="*/ 718634 h 1166627"/>
              <a:gd name="connsiteX11" fmla="*/ 1406022 w 3054096"/>
              <a:gd name="connsiteY11" fmla="*/ 215506 h 1166627"/>
              <a:gd name="connsiteX12" fmla="*/ 1627632 w 3054096"/>
              <a:gd name="connsiteY12" fmla="*/ 895418 h 1166627"/>
              <a:gd name="connsiteX13" fmla="*/ 1725168 w 3054096"/>
              <a:gd name="connsiteY13" fmla="*/ 352874 h 1166627"/>
              <a:gd name="connsiteX14" fmla="*/ 1816608 w 3054096"/>
              <a:gd name="connsiteY14" fmla="*/ 779594 h 1166627"/>
              <a:gd name="connsiteX15" fmla="*/ 1901952 w 3054096"/>
              <a:gd name="connsiteY15" fmla="*/ 35882 h 1166627"/>
              <a:gd name="connsiteX16" fmla="*/ 1993392 w 3054096"/>
              <a:gd name="connsiteY16" fmla="*/ 633290 h 1166627"/>
              <a:gd name="connsiteX17" fmla="*/ 2060448 w 3054096"/>
              <a:gd name="connsiteY17" fmla="*/ 340682 h 1166627"/>
              <a:gd name="connsiteX18" fmla="*/ 2206752 w 3054096"/>
              <a:gd name="connsiteY18" fmla="*/ 706442 h 1166627"/>
              <a:gd name="connsiteX19" fmla="*/ 2342549 w 3054096"/>
              <a:gd name="connsiteY19" fmla="*/ 1758 h 1166627"/>
              <a:gd name="connsiteX20" fmla="*/ 2486046 w 3054096"/>
              <a:gd name="connsiteY20" fmla="*/ 952429 h 1166627"/>
              <a:gd name="connsiteX21" fmla="*/ 2615184 w 3054096"/>
              <a:gd name="connsiteY21" fmla="*/ 401642 h 1166627"/>
              <a:gd name="connsiteX22" fmla="*/ 2743200 w 3054096"/>
              <a:gd name="connsiteY22" fmla="*/ 1129356 h 1166627"/>
              <a:gd name="connsiteX23" fmla="*/ 2836196 w 3054096"/>
              <a:gd name="connsiteY23" fmla="*/ 889464 h 1166627"/>
              <a:gd name="connsiteX24" fmla="*/ 2934728 w 3054096"/>
              <a:gd name="connsiteY24" fmla="*/ 1119906 h 1166627"/>
              <a:gd name="connsiteX25" fmla="*/ 3054096 w 3054096"/>
              <a:gd name="connsiteY25" fmla="*/ 224858 h 116662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046358 w 3054096"/>
              <a:gd name="connsiteY9" fmla="*/ 2252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113312 w 3054096"/>
              <a:gd name="connsiteY9" fmla="*/ 36718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57072 w 3054096"/>
              <a:gd name="connsiteY8" fmla="*/ 1072202 h 1142597"/>
              <a:gd name="connsiteX9" fmla="*/ 1100160 w 3054096"/>
              <a:gd name="connsiteY9" fmla="*/ 21640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06022 w 3054096"/>
              <a:gd name="connsiteY11" fmla="*/ 21550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392870 w 3054096"/>
              <a:gd name="connsiteY11" fmla="*/ 211196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13104 w 3054096"/>
              <a:gd name="connsiteY10" fmla="*/ 718634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47777 w 3054096"/>
              <a:gd name="connsiteY10" fmla="*/ 720789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 name="connsiteX0" fmla="*/ 0 w 3054096"/>
              <a:gd name="connsiteY0" fmla="*/ 797882 h 1142597"/>
              <a:gd name="connsiteX1" fmla="*/ 91440 w 3054096"/>
              <a:gd name="connsiteY1" fmla="*/ 383354 h 1142597"/>
              <a:gd name="connsiteX2" fmla="*/ 225552 w 3054096"/>
              <a:gd name="connsiteY2" fmla="*/ 1108778 h 1142597"/>
              <a:gd name="connsiteX3" fmla="*/ 381737 w 3054096"/>
              <a:gd name="connsiteY3" fmla="*/ 32232 h 1142597"/>
              <a:gd name="connsiteX4" fmla="*/ 536448 w 3054096"/>
              <a:gd name="connsiteY4" fmla="*/ 834458 h 1142597"/>
              <a:gd name="connsiteX5" fmla="*/ 652656 w 3054096"/>
              <a:gd name="connsiteY5" fmla="*/ 147400 h 1142597"/>
              <a:gd name="connsiteX6" fmla="*/ 754708 w 3054096"/>
              <a:gd name="connsiteY6" fmla="*/ 872837 h 1142597"/>
              <a:gd name="connsiteX7" fmla="*/ 847344 w 3054096"/>
              <a:gd name="connsiteY7" fmla="*/ 480890 h 1142597"/>
              <a:gd name="connsiteX8" fmla="*/ 977398 w 3054096"/>
              <a:gd name="connsiteY8" fmla="*/ 1074355 h 1142597"/>
              <a:gd name="connsiteX9" fmla="*/ 1100160 w 3054096"/>
              <a:gd name="connsiteY9" fmla="*/ 21640 h 1142597"/>
              <a:gd name="connsiteX10" fmla="*/ 1264516 w 3054096"/>
              <a:gd name="connsiteY10" fmla="*/ 720789 h 1142597"/>
              <a:gd name="connsiteX11" fmla="*/ 1434716 w 3054096"/>
              <a:gd name="connsiteY11" fmla="*/ 226274 h 1142597"/>
              <a:gd name="connsiteX12" fmla="*/ 1627632 w 3054096"/>
              <a:gd name="connsiteY12" fmla="*/ 895418 h 1142597"/>
              <a:gd name="connsiteX13" fmla="*/ 1725168 w 3054096"/>
              <a:gd name="connsiteY13" fmla="*/ 352874 h 1142597"/>
              <a:gd name="connsiteX14" fmla="*/ 1816608 w 3054096"/>
              <a:gd name="connsiteY14" fmla="*/ 779594 h 1142597"/>
              <a:gd name="connsiteX15" fmla="*/ 1901952 w 3054096"/>
              <a:gd name="connsiteY15" fmla="*/ 35882 h 1142597"/>
              <a:gd name="connsiteX16" fmla="*/ 1993392 w 3054096"/>
              <a:gd name="connsiteY16" fmla="*/ 633290 h 1142597"/>
              <a:gd name="connsiteX17" fmla="*/ 2060448 w 3054096"/>
              <a:gd name="connsiteY17" fmla="*/ 340682 h 1142597"/>
              <a:gd name="connsiteX18" fmla="*/ 2206752 w 3054096"/>
              <a:gd name="connsiteY18" fmla="*/ 706442 h 1142597"/>
              <a:gd name="connsiteX19" fmla="*/ 2342549 w 3054096"/>
              <a:gd name="connsiteY19" fmla="*/ 1758 h 1142597"/>
              <a:gd name="connsiteX20" fmla="*/ 2486046 w 3054096"/>
              <a:gd name="connsiteY20" fmla="*/ 952429 h 1142597"/>
              <a:gd name="connsiteX21" fmla="*/ 2615184 w 3054096"/>
              <a:gd name="connsiteY21" fmla="*/ 401642 h 1142597"/>
              <a:gd name="connsiteX22" fmla="*/ 2743200 w 3054096"/>
              <a:gd name="connsiteY22" fmla="*/ 1129356 h 1142597"/>
              <a:gd name="connsiteX23" fmla="*/ 2836196 w 3054096"/>
              <a:gd name="connsiteY23" fmla="*/ 889464 h 1142597"/>
              <a:gd name="connsiteX24" fmla="*/ 2934728 w 3054096"/>
              <a:gd name="connsiteY24" fmla="*/ 1119906 h 1142597"/>
              <a:gd name="connsiteX25" fmla="*/ 3054096 w 3054096"/>
              <a:gd name="connsiteY25" fmla="*/ 224858 h 11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54096" h="1142597">
                <a:moveTo>
                  <a:pt x="0" y="797882"/>
                </a:moveTo>
                <a:cubicBezTo>
                  <a:pt x="26924" y="564710"/>
                  <a:pt x="53848" y="331538"/>
                  <a:pt x="91440" y="383354"/>
                </a:cubicBezTo>
                <a:cubicBezTo>
                  <a:pt x="129032" y="435170"/>
                  <a:pt x="177169" y="1167298"/>
                  <a:pt x="225552" y="1108778"/>
                </a:cubicBezTo>
                <a:cubicBezTo>
                  <a:pt x="273935" y="1050258"/>
                  <a:pt x="322305" y="-187552"/>
                  <a:pt x="381737" y="32232"/>
                </a:cubicBezTo>
                <a:cubicBezTo>
                  <a:pt x="441169" y="252016"/>
                  <a:pt x="491295" y="815263"/>
                  <a:pt x="536448" y="834458"/>
                </a:cubicBezTo>
                <a:cubicBezTo>
                  <a:pt x="581601" y="853653"/>
                  <a:pt x="616279" y="141004"/>
                  <a:pt x="652656" y="147400"/>
                </a:cubicBezTo>
                <a:cubicBezTo>
                  <a:pt x="689033" y="153796"/>
                  <a:pt x="722260" y="817255"/>
                  <a:pt x="754708" y="872837"/>
                </a:cubicBezTo>
                <a:cubicBezTo>
                  <a:pt x="787156" y="928419"/>
                  <a:pt x="810229" y="447304"/>
                  <a:pt x="847344" y="480890"/>
                </a:cubicBezTo>
                <a:cubicBezTo>
                  <a:pt x="884459" y="514476"/>
                  <a:pt x="935262" y="1150897"/>
                  <a:pt x="977398" y="1074355"/>
                </a:cubicBezTo>
                <a:cubicBezTo>
                  <a:pt x="1019534" y="997813"/>
                  <a:pt x="1052307" y="80568"/>
                  <a:pt x="1100160" y="21640"/>
                </a:cubicBezTo>
                <a:cubicBezTo>
                  <a:pt x="1148013" y="-37288"/>
                  <a:pt x="1182453" y="727611"/>
                  <a:pt x="1264516" y="720789"/>
                </a:cubicBezTo>
                <a:cubicBezTo>
                  <a:pt x="1346579" y="713967"/>
                  <a:pt x="1374197" y="197169"/>
                  <a:pt x="1434716" y="226274"/>
                </a:cubicBezTo>
                <a:cubicBezTo>
                  <a:pt x="1495235" y="255379"/>
                  <a:pt x="1579223" y="874318"/>
                  <a:pt x="1627632" y="895418"/>
                </a:cubicBezTo>
                <a:cubicBezTo>
                  <a:pt x="1676041" y="916518"/>
                  <a:pt x="1693672" y="372178"/>
                  <a:pt x="1725168" y="352874"/>
                </a:cubicBezTo>
                <a:cubicBezTo>
                  <a:pt x="1756664" y="333570"/>
                  <a:pt x="1787144" y="832426"/>
                  <a:pt x="1816608" y="779594"/>
                </a:cubicBezTo>
                <a:cubicBezTo>
                  <a:pt x="1846072" y="726762"/>
                  <a:pt x="1872488" y="60266"/>
                  <a:pt x="1901952" y="35882"/>
                </a:cubicBezTo>
                <a:cubicBezTo>
                  <a:pt x="1931416" y="11498"/>
                  <a:pt x="1966976" y="582490"/>
                  <a:pt x="1993392" y="633290"/>
                </a:cubicBezTo>
                <a:cubicBezTo>
                  <a:pt x="2019808" y="684090"/>
                  <a:pt x="2024888" y="328490"/>
                  <a:pt x="2060448" y="340682"/>
                </a:cubicBezTo>
                <a:cubicBezTo>
                  <a:pt x="2096008" y="352874"/>
                  <a:pt x="2159735" y="762929"/>
                  <a:pt x="2206752" y="706442"/>
                </a:cubicBezTo>
                <a:cubicBezTo>
                  <a:pt x="2253769" y="649955"/>
                  <a:pt x="2296000" y="-39240"/>
                  <a:pt x="2342549" y="1758"/>
                </a:cubicBezTo>
                <a:cubicBezTo>
                  <a:pt x="2389098" y="42756"/>
                  <a:pt x="2440607" y="885782"/>
                  <a:pt x="2486046" y="952429"/>
                </a:cubicBezTo>
                <a:cubicBezTo>
                  <a:pt x="2531485" y="1019076"/>
                  <a:pt x="2572325" y="372154"/>
                  <a:pt x="2615184" y="401642"/>
                </a:cubicBezTo>
                <a:cubicBezTo>
                  <a:pt x="2658043" y="431130"/>
                  <a:pt x="2706365" y="1048052"/>
                  <a:pt x="2743200" y="1129356"/>
                </a:cubicBezTo>
                <a:cubicBezTo>
                  <a:pt x="2780035" y="1210660"/>
                  <a:pt x="2804275" y="891039"/>
                  <a:pt x="2836196" y="889464"/>
                </a:cubicBezTo>
                <a:cubicBezTo>
                  <a:pt x="2868117" y="887889"/>
                  <a:pt x="2898411" y="1230674"/>
                  <a:pt x="2934728" y="1119906"/>
                </a:cubicBezTo>
                <a:cubicBezTo>
                  <a:pt x="2971045" y="1009138"/>
                  <a:pt x="3011932" y="646498"/>
                  <a:pt x="3054096" y="224858"/>
                </a:cubicBezTo>
              </a:path>
            </a:pathLst>
          </a:custGeom>
          <a:noFill/>
          <a:ln w="12700">
            <a:solidFill>
              <a:schemeClr val="accent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89">
              <a:defRPr/>
            </a:pPr>
            <a:endParaRPr lang="en-US" sz="1797" dirty="0">
              <a:solidFill>
                <a:prstClr val="white"/>
              </a:solidFill>
              <a:latin typeface="Arial" panose="020B0604020202020204" pitchFamily="34" charset="0"/>
            </a:endParaRPr>
          </a:p>
        </p:txBody>
      </p:sp>
      <p:sp>
        <p:nvSpPr>
          <p:cNvPr id="10" name="Rectangle 9">
            <a:extLst>
              <a:ext uri="{FF2B5EF4-FFF2-40B4-BE49-F238E27FC236}">
                <a16:creationId xmlns:a16="http://schemas.microsoft.com/office/drawing/2014/main" id="{E04F7B2B-F592-4BA5-829C-B37B4D031075}"/>
              </a:ext>
            </a:extLst>
          </p:cNvPr>
          <p:cNvSpPr/>
          <p:nvPr/>
        </p:nvSpPr>
        <p:spPr>
          <a:xfrm>
            <a:off x="8151279" y="3927919"/>
            <a:ext cx="3656647" cy="61844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bg1"/>
                </a:solidFill>
                <a:ea typeface="Open Sans Extrabold" panose="020B0906030804020204" pitchFamily="34" charset="0"/>
                <a:cs typeface="Arial" panose="020B0604020202020204" pitchFamily="34" charset="0"/>
              </a:rPr>
              <a:t>Low Maintenance</a:t>
            </a:r>
          </a:p>
        </p:txBody>
      </p:sp>
      <p:sp>
        <p:nvSpPr>
          <p:cNvPr id="11" name="Rectangle 10">
            <a:extLst>
              <a:ext uri="{FF2B5EF4-FFF2-40B4-BE49-F238E27FC236}">
                <a16:creationId xmlns:a16="http://schemas.microsoft.com/office/drawing/2014/main" id="{44853E72-F770-4E36-9DC4-AAD9FCDF9470}"/>
              </a:ext>
            </a:extLst>
          </p:cNvPr>
          <p:cNvSpPr/>
          <p:nvPr/>
        </p:nvSpPr>
        <p:spPr>
          <a:xfrm>
            <a:off x="382490" y="4719353"/>
            <a:ext cx="3656647" cy="1488948"/>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latin typeface="+mj-lt"/>
                <a:ea typeface="Open Sans Extrabold" panose="020B0906030804020204" pitchFamily="34" charset="0"/>
                <a:cs typeface="Arial" panose="020B0604020202020204" pitchFamily="34" charset="0"/>
              </a:rPr>
              <a:t>Change Frequency ▸ Application</a:t>
            </a:r>
          </a:p>
        </p:txBody>
      </p:sp>
      <p:sp>
        <p:nvSpPr>
          <p:cNvPr id="12" name="Rectangle 11">
            <a:extLst>
              <a:ext uri="{FF2B5EF4-FFF2-40B4-BE49-F238E27FC236}">
                <a16:creationId xmlns:a16="http://schemas.microsoft.com/office/drawing/2014/main" id="{82920376-6DE9-41AA-9362-03B73EBCBE31}"/>
              </a:ext>
            </a:extLst>
          </p:cNvPr>
          <p:cNvSpPr/>
          <p:nvPr/>
        </p:nvSpPr>
        <p:spPr>
          <a:xfrm>
            <a:off x="4266885" y="4719353"/>
            <a:ext cx="3656647" cy="1488948"/>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ea typeface="Open Sans Extrabold" panose="020B0906030804020204" pitchFamily="34" charset="0"/>
                <a:cs typeface="Arial" panose="020B0604020202020204" pitchFamily="34" charset="0"/>
              </a:rPr>
              <a:t>Change Frequency ▸ Environment</a:t>
            </a:r>
          </a:p>
        </p:txBody>
      </p:sp>
      <p:sp>
        <p:nvSpPr>
          <p:cNvPr id="13" name="Rectangle 12">
            <a:extLst>
              <a:ext uri="{FF2B5EF4-FFF2-40B4-BE49-F238E27FC236}">
                <a16:creationId xmlns:a16="http://schemas.microsoft.com/office/drawing/2014/main" id="{D6120344-A1B8-433A-AD28-F718F8C52BEF}"/>
              </a:ext>
            </a:extLst>
          </p:cNvPr>
          <p:cNvSpPr/>
          <p:nvPr/>
        </p:nvSpPr>
        <p:spPr>
          <a:xfrm>
            <a:off x="8151279" y="4719353"/>
            <a:ext cx="3656647" cy="1488948"/>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91416" rIns="0" bIns="0" rtlCol="0" anchor="t" anchorCtr="0"/>
          <a:lstStyle/>
          <a:p>
            <a:pPr algn="ctr" defTabSz="456789">
              <a:defRPr/>
            </a:pPr>
            <a:r>
              <a:rPr lang="en-US" sz="1400" dirty="0">
                <a:solidFill>
                  <a:prstClr val="black"/>
                </a:solidFill>
                <a:ea typeface="Open Sans Extrabold" panose="020B0906030804020204" pitchFamily="34" charset="0"/>
                <a:cs typeface="Arial" panose="020B0604020202020204" pitchFamily="34" charset="0"/>
              </a:rPr>
              <a:t>Change Frequency ▸ Business Process</a:t>
            </a:r>
          </a:p>
        </p:txBody>
      </p:sp>
      <p:sp>
        <p:nvSpPr>
          <p:cNvPr id="7" name="Rectangle 6">
            <a:extLst>
              <a:ext uri="{FF2B5EF4-FFF2-40B4-BE49-F238E27FC236}">
                <a16:creationId xmlns:a16="http://schemas.microsoft.com/office/drawing/2014/main" id="{7A1545BD-54A9-4D77-ADE9-41424EF6B64C}"/>
              </a:ext>
            </a:extLst>
          </p:cNvPr>
          <p:cNvSpPr/>
          <p:nvPr/>
        </p:nvSpPr>
        <p:spPr>
          <a:xfrm>
            <a:off x="8151279" y="2111084"/>
            <a:ext cx="3656647" cy="1648967"/>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tx1"/>
                </a:solidFill>
                <a:ea typeface="Open Sans Extrabold" panose="020B0906030804020204" pitchFamily="34" charset="0"/>
                <a:cs typeface="Arial" panose="020B0604020202020204" pitchFamily="34" charset="0"/>
              </a:rPr>
              <a:t>Business</a:t>
            </a:r>
            <a:endParaRPr lang="en-US" sz="1997" b="1" dirty="0">
              <a:solidFill>
                <a:schemeClr val="tx1"/>
              </a:solidFill>
              <a:ea typeface="Open Sans Extrabold" panose="020B0906030804020204" pitchFamily="34" charset="0"/>
              <a:cs typeface="Arial" panose="020B0604020202020204" pitchFamily="34" charset="0"/>
            </a:endParaRPr>
          </a:p>
          <a:p>
            <a:pPr algn="ctr" defTabSz="456789">
              <a:defRPr/>
            </a:pPr>
            <a:r>
              <a:rPr lang="en-US" sz="1200" dirty="0">
                <a:solidFill>
                  <a:schemeClr val="tx1"/>
                </a:solidFill>
                <a:ea typeface="Open Sans Light" panose="020B0306030504020204" pitchFamily="34" charset="0"/>
                <a:cs typeface="Arial" panose="020B0604020202020204" pitchFamily="34" charset="0"/>
              </a:rPr>
              <a:t>Manages Daily Business</a:t>
            </a:r>
          </a:p>
        </p:txBody>
      </p:sp>
      <p:cxnSp>
        <p:nvCxnSpPr>
          <p:cNvPr id="26" name="Straight Connector 25">
            <a:extLst>
              <a:ext uri="{FF2B5EF4-FFF2-40B4-BE49-F238E27FC236}">
                <a16:creationId xmlns:a16="http://schemas.microsoft.com/office/drawing/2014/main" id="{07F2294A-539E-46A8-BD08-39AD75509950}"/>
              </a:ext>
            </a:extLst>
          </p:cNvPr>
          <p:cNvCxnSpPr>
            <a:cxnSpLocks/>
            <a:stCxn id="28" idx="2"/>
          </p:cNvCxnSpPr>
          <p:nvPr/>
        </p:nvCxnSpPr>
        <p:spPr>
          <a:xfrm>
            <a:off x="4153010" y="2006117"/>
            <a:ext cx="0" cy="4203460"/>
          </a:xfrm>
          <a:prstGeom prst="line">
            <a:avLst/>
          </a:prstGeom>
          <a:ln w="19050" cap="rnd" cmpd="sng" algn="ctr">
            <a:solidFill>
              <a:schemeClr val="bg1">
                <a:lumMod val="85000"/>
              </a:schemeClr>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8" name="Graphic 27">
            <a:extLst>
              <a:ext uri="{FF2B5EF4-FFF2-40B4-BE49-F238E27FC236}">
                <a16:creationId xmlns:a16="http://schemas.microsoft.com/office/drawing/2014/main" id="{780E413A-3AFD-46BA-BC8B-0C151FD227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46032" y="1592160"/>
            <a:ext cx="413957" cy="413957"/>
          </a:xfrm>
          <a:prstGeom prst="rect">
            <a:avLst/>
          </a:prstGeom>
        </p:spPr>
      </p:pic>
      <p:sp>
        <p:nvSpPr>
          <p:cNvPr id="30" name="Rectangle 29">
            <a:extLst>
              <a:ext uri="{FF2B5EF4-FFF2-40B4-BE49-F238E27FC236}">
                <a16:creationId xmlns:a16="http://schemas.microsoft.com/office/drawing/2014/main" id="{6E41A7CB-ADE3-4B3B-A313-1AE5D7813307}"/>
              </a:ext>
            </a:extLst>
          </p:cNvPr>
          <p:cNvSpPr/>
          <p:nvPr/>
        </p:nvSpPr>
        <p:spPr>
          <a:xfrm>
            <a:off x="3632453" y="1325484"/>
            <a:ext cx="1041111" cy="230772"/>
          </a:xfrm>
          <a:prstGeom prst="rect">
            <a:avLst/>
          </a:prstGeom>
        </p:spPr>
        <p:txBody>
          <a:bodyPr wrap="square">
            <a:spAutoFit/>
          </a:bodyPr>
          <a:lstStyle/>
          <a:p>
            <a:pPr algn="ctr" defTabSz="456789">
              <a:defRPr/>
            </a:pPr>
            <a:r>
              <a:rPr lang="en-US" sz="900" dirty="0">
                <a:latin typeface="Arial" panose="020B0604020202020204" pitchFamily="34" charset="0"/>
                <a:ea typeface="Open Sans Extrabold" panose="020B0906030804020204" pitchFamily="34" charset="0"/>
                <a:cs typeface="Arial" panose="020B0604020202020204" pitchFamily="34" charset="0"/>
              </a:rPr>
              <a:t>Quality Gate</a:t>
            </a:r>
          </a:p>
        </p:txBody>
      </p:sp>
      <p:pic>
        <p:nvPicPr>
          <p:cNvPr id="32" name="Graphic 31">
            <a:extLst>
              <a:ext uri="{FF2B5EF4-FFF2-40B4-BE49-F238E27FC236}">
                <a16:creationId xmlns:a16="http://schemas.microsoft.com/office/drawing/2014/main" id="{C5FE3512-223C-4484-8026-2215E557C13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830427" y="1592160"/>
            <a:ext cx="413957" cy="413957"/>
          </a:xfrm>
          <a:prstGeom prst="rect">
            <a:avLst/>
          </a:prstGeom>
        </p:spPr>
      </p:pic>
      <p:sp>
        <p:nvSpPr>
          <p:cNvPr id="33" name="Rectangle 32">
            <a:extLst>
              <a:ext uri="{FF2B5EF4-FFF2-40B4-BE49-F238E27FC236}">
                <a16:creationId xmlns:a16="http://schemas.microsoft.com/office/drawing/2014/main" id="{AC933F28-1458-4480-A2EF-10A330A371D8}"/>
              </a:ext>
            </a:extLst>
          </p:cNvPr>
          <p:cNvSpPr/>
          <p:nvPr/>
        </p:nvSpPr>
        <p:spPr>
          <a:xfrm>
            <a:off x="7516848" y="1325484"/>
            <a:ext cx="1041111" cy="230772"/>
          </a:xfrm>
          <a:prstGeom prst="rect">
            <a:avLst/>
          </a:prstGeom>
        </p:spPr>
        <p:txBody>
          <a:bodyPr wrap="square">
            <a:spAutoFit/>
          </a:bodyPr>
          <a:lstStyle/>
          <a:p>
            <a:pPr algn="ctr" defTabSz="456789">
              <a:defRPr/>
            </a:pPr>
            <a:r>
              <a:rPr lang="en-US" sz="900" dirty="0">
                <a:latin typeface="Arial" panose="020B0604020202020204" pitchFamily="34" charset="0"/>
                <a:ea typeface="Open Sans Extrabold" panose="020B0906030804020204" pitchFamily="34" charset="0"/>
                <a:cs typeface="Arial" panose="020B0604020202020204" pitchFamily="34" charset="0"/>
              </a:rPr>
              <a:t>Quality Gate</a:t>
            </a:r>
          </a:p>
        </p:txBody>
      </p:sp>
      <p:cxnSp>
        <p:nvCxnSpPr>
          <p:cNvPr id="35" name="Straight Connector 34">
            <a:extLst>
              <a:ext uri="{FF2B5EF4-FFF2-40B4-BE49-F238E27FC236}">
                <a16:creationId xmlns:a16="http://schemas.microsoft.com/office/drawing/2014/main" id="{3D61F438-2A13-40C9-9EBE-751718371EFB}"/>
              </a:ext>
            </a:extLst>
          </p:cNvPr>
          <p:cNvCxnSpPr>
            <a:cxnSpLocks/>
          </p:cNvCxnSpPr>
          <p:nvPr/>
        </p:nvCxnSpPr>
        <p:spPr>
          <a:xfrm>
            <a:off x="8037404" y="2006117"/>
            <a:ext cx="0" cy="4203460"/>
          </a:xfrm>
          <a:prstGeom prst="line">
            <a:avLst/>
          </a:prstGeom>
          <a:ln w="19050" cap="rnd" cmpd="sng" algn="ctr">
            <a:solidFill>
              <a:schemeClr val="bg1">
                <a:lumMod val="85000"/>
              </a:schemeClr>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BCD072E-636C-4977-9A00-5DF990DD53EF}"/>
              </a:ext>
            </a:extLst>
          </p:cNvPr>
          <p:cNvSpPr/>
          <p:nvPr/>
        </p:nvSpPr>
        <p:spPr>
          <a:xfrm>
            <a:off x="382489" y="3927919"/>
            <a:ext cx="7541040" cy="61844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789">
              <a:defRPr/>
            </a:pPr>
            <a:r>
              <a:rPr lang="en-US" sz="1999" b="1" dirty="0">
                <a:solidFill>
                  <a:schemeClr val="bg1"/>
                </a:solidFill>
                <a:latin typeface="+mj-lt"/>
                <a:ea typeface="Open Sans Extrabold" panose="020B0906030804020204" pitchFamily="34" charset="0"/>
                <a:cs typeface="Arial" panose="020B0604020202020204" pitchFamily="34" charset="0"/>
              </a:rPr>
              <a:t>Application &amp; RPA Testing</a:t>
            </a:r>
          </a:p>
        </p:txBody>
      </p:sp>
      <p:pic>
        <p:nvPicPr>
          <p:cNvPr id="41" name="Graphic 40">
            <a:extLst>
              <a:ext uri="{FF2B5EF4-FFF2-40B4-BE49-F238E27FC236}">
                <a16:creationId xmlns:a16="http://schemas.microsoft.com/office/drawing/2014/main" id="{D99BDD08-03D4-4BA6-AB45-67DC24ACAC7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14814" y="1638916"/>
            <a:ext cx="320443" cy="320443"/>
          </a:xfrm>
          <a:prstGeom prst="rect">
            <a:avLst/>
          </a:prstGeom>
        </p:spPr>
      </p:pic>
      <p:pic>
        <p:nvPicPr>
          <p:cNvPr id="42" name="Graphic 41">
            <a:extLst>
              <a:ext uri="{FF2B5EF4-FFF2-40B4-BE49-F238E27FC236}">
                <a16:creationId xmlns:a16="http://schemas.microsoft.com/office/drawing/2014/main" id="{9E79B3A5-75EC-4626-9B8D-44B31674D1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99209" y="1638916"/>
            <a:ext cx="320443" cy="320443"/>
          </a:xfrm>
          <a:prstGeom prst="rect">
            <a:avLst/>
          </a:prstGeom>
        </p:spPr>
      </p:pic>
      <p:sp>
        <p:nvSpPr>
          <p:cNvPr id="46" name="Rectangle 45">
            <a:extLst>
              <a:ext uri="{FF2B5EF4-FFF2-40B4-BE49-F238E27FC236}">
                <a16:creationId xmlns:a16="http://schemas.microsoft.com/office/drawing/2014/main" id="{012E54F8-5891-4E94-B032-3AF6BD88E5E4}"/>
              </a:ext>
            </a:extLst>
          </p:cNvPr>
          <p:cNvSpPr/>
          <p:nvPr/>
        </p:nvSpPr>
        <p:spPr>
          <a:xfrm>
            <a:off x="669753" y="1536393"/>
            <a:ext cx="822746" cy="80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47" name="Graphic 46">
            <a:extLst>
              <a:ext uri="{FF2B5EF4-FFF2-40B4-BE49-F238E27FC236}">
                <a16:creationId xmlns:a16="http://schemas.microsoft.com/office/drawing/2014/main" id="{2D873E13-5D93-46C0-ACB4-856819FBF93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21709" y="1642003"/>
            <a:ext cx="295713" cy="295713"/>
          </a:xfrm>
          <a:prstGeom prst="rect">
            <a:avLst/>
          </a:prstGeom>
        </p:spPr>
      </p:pic>
      <p:sp>
        <p:nvSpPr>
          <p:cNvPr id="50" name="Rectangle 49">
            <a:extLst>
              <a:ext uri="{FF2B5EF4-FFF2-40B4-BE49-F238E27FC236}">
                <a16:creationId xmlns:a16="http://schemas.microsoft.com/office/drawing/2014/main" id="{0E64792F-2228-4D6E-8D93-26D0DC262A8C}"/>
              </a:ext>
            </a:extLst>
          </p:cNvPr>
          <p:cNvSpPr/>
          <p:nvPr/>
        </p:nvSpPr>
        <p:spPr>
          <a:xfrm>
            <a:off x="690394" y="1938932"/>
            <a:ext cx="758343"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Application</a:t>
            </a:r>
            <a:endParaRPr lang="en-US" sz="90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a:p>
            <a:pPr algn="ctr" defTabSz="456789">
              <a:defRPr/>
            </a:pPr>
            <a:r>
              <a:rPr lang="en-US" sz="900" b="1" dirty="0">
                <a:solidFill>
                  <a:schemeClr val="bg1"/>
                </a:solidFill>
                <a:latin typeface="Arial" panose="020B0604020202020204" pitchFamily="34" charset="0"/>
                <a:ea typeface="Open Sans Light" panose="020B0306030504020204" pitchFamily="34" charset="0"/>
                <a:cs typeface="Arial" panose="020B0604020202020204" pitchFamily="34" charset="0"/>
              </a:rPr>
              <a:t>Issues</a:t>
            </a:r>
            <a:endParaRPr lang="de-AT" sz="9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EE1436B-A849-4202-B577-6E1801194A8C}"/>
              </a:ext>
            </a:extLst>
          </p:cNvPr>
          <p:cNvSpPr/>
          <p:nvPr/>
        </p:nvSpPr>
        <p:spPr>
          <a:xfrm>
            <a:off x="1806323" y="1536393"/>
            <a:ext cx="822746" cy="80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48" name="Graphic 47">
            <a:extLst>
              <a:ext uri="{FF2B5EF4-FFF2-40B4-BE49-F238E27FC236}">
                <a16:creationId xmlns:a16="http://schemas.microsoft.com/office/drawing/2014/main" id="{6278C264-B0EF-408C-B3EA-60874CA8E97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069839" y="1642003"/>
            <a:ext cx="295713" cy="295713"/>
          </a:xfrm>
          <a:prstGeom prst="rect">
            <a:avLst/>
          </a:prstGeom>
        </p:spPr>
      </p:pic>
      <p:sp>
        <p:nvSpPr>
          <p:cNvPr id="51" name="Rectangle 50">
            <a:extLst>
              <a:ext uri="{FF2B5EF4-FFF2-40B4-BE49-F238E27FC236}">
                <a16:creationId xmlns:a16="http://schemas.microsoft.com/office/drawing/2014/main" id="{7B0629AD-8EB4-4F01-AFBC-CFB0E2E588C0}"/>
              </a:ext>
            </a:extLst>
          </p:cNvPr>
          <p:cNvSpPr/>
          <p:nvPr/>
        </p:nvSpPr>
        <p:spPr>
          <a:xfrm>
            <a:off x="1837936" y="1938932"/>
            <a:ext cx="767959"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Automation</a:t>
            </a:r>
          </a:p>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Issues</a:t>
            </a:r>
          </a:p>
        </p:txBody>
      </p:sp>
      <p:sp>
        <p:nvSpPr>
          <p:cNvPr id="44" name="Rectangle 43">
            <a:extLst>
              <a:ext uri="{FF2B5EF4-FFF2-40B4-BE49-F238E27FC236}">
                <a16:creationId xmlns:a16="http://schemas.microsoft.com/office/drawing/2014/main" id="{EEAFE335-5C97-42CD-AC13-DF4A9C7FDC57}"/>
              </a:ext>
            </a:extLst>
          </p:cNvPr>
          <p:cNvSpPr/>
          <p:nvPr/>
        </p:nvSpPr>
        <p:spPr>
          <a:xfrm>
            <a:off x="5623167" y="1536393"/>
            <a:ext cx="822746" cy="80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49" name="Graphic 48">
            <a:extLst>
              <a:ext uri="{FF2B5EF4-FFF2-40B4-BE49-F238E27FC236}">
                <a16:creationId xmlns:a16="http://schemas.microsoft.com/office/drawing/2014/main" id="{FDE80DFE-7B9E-4B52-A18B-BC889DD18D2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6685" y="1642003"/>
            <a:ext cx="295713" cy="295713"/>
          </a:xfrm>
          <a:prstGeom prst="rect">
            <a:avLst/>
          </a:prstGeom>
        </p:spPr>
      </p:pic>
      <p:sp>
        <p:nvSpPr>
          <p:cNvPr id="52" name="Rectangle 51">
            <a:extLst>
              <a:ext uri="{FF2B5EF4-FFF2-40B4-BE49-F238E27FC236}">
                <a16:creationId xmlns:a16="http://schemas.microsoft.com/office/drawing/2014/main" id="{EAE4D9D8-31E9-4FB0-B1E8-04AEB647E0A0}"/>
              </a:ext>
            </a:extLst>
          </p:cNvPr>
          <p:cNvSpPr/>
          <p:nvPr/>
        </p:nvSpPr>
        <p:spPr>
          <a:xfrm>
            <a:off x="5618511" y="1938932"/>
            <a:ext cx="832062" cy="369236"/>
          </a:xfrm>
          <a:prstGeom prst="rect">
            <a:avLst/>
          </a:prstGeom>
        </p:spPr>
        <p:txBody>
          <a:bodyPr wrap="none">
            <a:spAutoFit/>
          </a:bodyPr>
          <a:lstStyle/>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Environment</a:t>
            </a:r>
          </a:p>
          <a:p>
            <a:pPr algn="ctr" defTabSz="456789">
              <a:defRPr/>
            </a:pPr>
            <a:r>
              <a:rPr lang="en-US" sz="900" dirty="0">
                <a:solidFill>
                  <a:schemeClr val="bg1"/>
                </a:solidFill>
                <a:latin typeface="Arial" panose="020B0604020202020204" pitchFamily="34" charset="0"/>
                <a:ea typeface="Open Sans Extrabold" panose="020B0906030804020204" pitchFamily="34" charset="0"/>
                <a:cs typeface="Arial" panose="020B0604020202020204" pitchFamily="34" charset="0"/>
              </a:rPr>
              <a:t>Issues</a:t>
            </a:r>
          </a:p>
        </p:txBody>
      </p:sp>
    </p:spTree>
    <p:extLst>
      <p:ext uri="{BB962C8B-B14F-4D97-AF65-F5344CB8AC3E}">
        <p14:creationId xmlns:p14="http://schemas.microsoft.com/office/powerpoint/2010/main" val="232825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954D4E3-BE7F-4AB6-AE3F-078CF82F3CCF}"/>
              </a:ext>
            </a:extLst>
          </p:cNvPr>
          <p:cNvSpPr txBox="1"/>
          <p:nvPr/>
        </p:nvSpPr>
        <p:spPr>
          <a:xfrm>
            <a:off x="1981807" y="4626964"/>
            <a:ext cx="2390568" cy="138499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Diana Gray </a:t>
            </a: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Community Marketing Manager AMER</a:t>
            </a: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@UiPath</a:t>
            </a: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GB" sz="1400" b="0" i="0" u="none" strike="noStrike" kern="1200" cap="none" spc="0" normalizeH="0" baseline="0" noProof="0" dirty="0">
                <a:ln>
                  <a:noFill/>
                </a:ln>
                <a:solidFill>
                  <a:srgbClr val="000000"/>
                </a:solidFill>
                <a:effectLst/>
                <a:uLnTx/>
                <a:uFillTx/>
                <a:latin typeface="Arial"/>
                <a:ea typeface="+mn-ea"/>
                <a:cs typeface="+mn-cs"/>
              </a:rPr>
            </a:b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itle 3">
            <a:extLst>
              <a:ext uri="{FF2B5EF4-FFF2-40B4-BE49-F238E27FC236}">
                <a16:creationId xmlns:a16="http://schemas.microsoft.com/office/drawing/2014/main" id="{87E13824-2AEC-4370-BE62-C4897263C78B}"/>
              </a:ext>
            </a:extLst>
          </p:cNvPr>
          <p:cNvSpPr>
            <a:spLocks noGrp="1"/>
          </p:cNvSpPr>
          <p:nvPr>
            <p:ph type="ctrTitle"/>
          </p:nvPr>
        </p:nvSpPr>
        <p:spPr>
          <a:xfrm>
            <a:off x="335347" y="495300"/>
            <a:ext cx="5292030" cy="745584"/>
          </a:xfrm>
        </p:spPr>
        <p:txBody>
          <a:bodyPr/>
          <a:lstStyle/>
          <a:p>
            <a:r>
              <a:rPr lang="en-GB" sz="4000" dirty="0">
                <a:solidFill>
                  <a:srgbClr val="FA4616"/>
                </a:solidFill>
              </a:rPr>
              <a:t>Meet today’s team:</a:t>
            </a:r>
          </a:p>
        </p:txBody>
      </p:sp>
      <p:sp>
        <p:nvSpPr>
          <p:cNvPr id="12" name="TextBox 11">
            <a:extLst>
              <a:ext uri="{FF2B5EF4-FFF2-40B4-BE49-F238E27FC236}">
                <a16:creationId xmlns:a16="http://schemas.microsoft.com/office/drawing/2014/main" id="{5BE939EA-C0D5-487A-9E65-2C2CFA44C27F}"/>
              </a:ext>
            </a:extLst>
          </p:cNvPr>
          <p:cNvSpPr txBox="1"/>
          <p:nvPr/>
        </p:nvSpPr>
        <p:spPr>
          <a:xfrm>
            <a:off x="6286152" y="4519242"/>
            <a:ext cx="2711070" cy="224676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Atul Trikha</a:t>
            </a: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Account Chief Technologist, RPA Architect, RPA CoE Lead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panose="020B0604020202020204" pitchFamily="34" charset="0"/>
              </a:rPr>
              <a:t>@Peraton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UiPath MVP 2022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UiPath Columbus Chapter Lead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GB" sz="1400" b="0" i="0" u="none" strike="noStrike" kern="1200" cap="none" spc="0" normalizeH="0" baseline="0" noProof="0" dirty="0">
                <a:ln>
                  <a:noFill/>
                </a:ln>
                <a:solidFill>
                  <a:srgbClr val="000000"/>
                </a:solidFill>
                <a:effectLst/>
                <a:uLnTx/>
                <a:uFillTx/>
                <a:latin typeface="Arial"/>
                <a:ea typeface="+mn-ea"/>
                <a:cs typeface="+mn-cs"/>
              </a:rPr>
            </a:br>
            <a:endParaRPr kumimoji="0" lang="en-GB" sz="14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0CE6E028-532A-456F-9294-34B5BDC536C2}"/>
              </a:ext>
            </a:extLst>
          </p:cNvPr>
          <p:cNvPicPr>
            <a:picLocks noChangeAspect="1"/>
          </p:cNvPicPr>
          <p:nvPr/>
        </p:nvPicPr>
        <p:blipFill>
          <a:blip r:embed="rId2"/>
          <a:srcRect/>
          <a:stretch/>
        </p:blipFill>
        <p:spPr>
          <a:xfrm>
            <a:off x="2097488" y="2196589"/>
            <a:ext cx="2274887" cy="2274887"/>
          </a:xfrm>
          <a:prstGeom prst="rect">
            <a:avLst/>
          </a:prstGeom>
        </p:spPr>
      </p:pic>
      <p:pic>
        <p:nvPicPr>
          <p:cNvPr id="3" name="Picture 2" descr="A person in a suit&#10;&#10;Description automatically generated with medium confidence">
            <a:extLst>
              <a:ext uri="{FF2B5EF4-FFF2-40B4-BE49-F238E27FC236}">
                <a16:creationId xmlns:a16="http://schemas.microsoft.com/office/drawing/2014/main" id="{82CD19D4-51CD-12F0-081A-C350ED203657}"/>
              </a:ext>
            </a:extLst>
          </p:cNvPr>
          <p:cNvPicPr>
            <a:picLocks noChangeAspect="1"/>
          </p:cNvPicPr>
          <p:nvPr/>
        </p:nvPicPr>
        <p:blipFill>
          <a:blip r:embed="rId3"/>
          <a:stretch>
            <a:fillRect/>
          </a:stretch>
        </p:blipFill>
        <p:spPr>
          <a:xfrm>
            <a:off x="6298750" y="2117075"/>
            <a:ext cx="2274887" cy="2274887"/>
          </a:xfrm>
          <a:prstGeom prst="rect">
            <a:avLst/>
          </a:prstGeom>
        </p:spPr>
      </p:pic>
    </p:spTree>
    <p:extLst>
      <p:ext uri="{BB962C8B-B14F-4D97-AF65-F5344CB8AC3E}">
        <p14:creationId xmlns:p14="http://schemas.microsoft.com/office/powerpoint/2010/main" val="330283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6ECA5-2574-4802-81E7-03E23309B889}"/>
              </a:ext>
            </a:extLst>
          </p:cNvPr>
          <p:cNvSpPr>
            <a:spLocks noGrp="1"/>
          </p:cNvSpPr>
          <p:nvPr>
            <p:ph type="title"/>
          </p:nvPr>
        </p:nvSpPr>
        <p:spPr/>
        <p:txBody>
          <a:bodyPr/>
          <a:lstStyle/>
          <a:p>
            <a:r>
              <a:rPr lang="en-US" dirty="0"/>
              <a:t>Objective: Continuous testing </a:t>
            </a:r>
          </a:p>
        </p:txBody>
      </p:sp>
      <p:pic>
        <p:nvPicPr>
          <p:cNvPr id="7" name="object 2">
            <a:extLst>
              <a:ext uri="{FF2B5EF4-FFF2-40B4-BE49-F238E27FC236}">
                <a16:creationId xmlns:a16="http://schemas.microsoft.com/office/drawing/2014/main" id="{B6D868A7-7617-4B95-9E52-45B30A7ABAD9}"/>
              </a:ext>
            </a:extLst>
          </p:cNvPr>
          <p:cNvPicPr/>
          <p:nvPr/>
        </p:nvPicPr>
        <p:blipFill>
          <a:blip r:embed="rId3" cstate="print"/>
          <a:stretch>
            <a:fillRect/>
          </a:stretch>
        </p:blipFill>
        <p:spPr>
          <a:xfrm>
            <a:off x="5640317" y="1177849"/>
            <a:ext cx="5022849" cy="5661027"/>
          </a:xfrm>
          <a:prstGeom prst="rect">
            <a:avLst/>
          </a:prstGeom>
        </p:spPr>
      </p:pic>
      <p:sp>
        <p:nvSpPr>
          <p:cNvPr id="8" name="object 11">
            <a:extLst>
              <a:ext uri="{FF2B5EF4-FFF2-40B4-BE49-F238E27FC236}">
                <a16:creationId xmlns:a16="http://schemas.microsoft.com/office/drawing/2014/main" id="{490E5126-6549-4B61-8C8E-FD0341EB06A6}"/>
              </a:ext>
            </a:extLst>
          </p:cNvPr>
          <p:cNvSpPr txBox="1"/>
          <p:nvPr/>
        </p:nvSpPr>
        <p:spPr>
          <a:xfrm>
            <a:off x="7892939" y="2801918"/>
            <a:ext cx="528955"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57585B"/>
                </a:solidFill>
                <a:latin typeface="Calibri"/>
                <a:cs typeface="Calibri"/>
              </a:rPr>
              <a:t>Dev</a:t>
            </a:r>
            <a:endParaRPr sz="2400">
              <a:latin typeface="Calibri"/>
              <a:cs typeface="Calibri"/>
            </a:endParaRPr>
          </a:p>
        </p:txBody>
      </p:sp>
      <p:sp>
        <p:nvSpPr>
          <p:cNvPr id="9" name="object 12">
            <a:extLst>
              <a:ext uri="{FF2B5EF4-FFF2-40B4-BE49-F238E27FC236}">
                <a16:creationId xmlns:a16="http://schemas.microsoft.com/office/drawing/2014/main" id="{3FE2E6C0-1D58-406E-B146-CE6FA8C4F6C3}"/>
              </a:ext>
            </a:extLst>
          </p:cNvPr>
          <p:cNvSpPr txBox="1"/>
          <p:nvPr/>
        </p:nvSpPr>
        <p:spPr>
          <a:xfrm>
            <a:off x="7889161" y="4878573"/>
            <a:ext cx="53721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57585B"/>
                </a:solidFill>
                <a:latin typeface="Calibri"/>
                <a:cs typeface="Calibri"/>
              </a:rPr>
              <a:t>Ops</a:t>
            </a:r>
            <a:endParaRPr sz="2400">
              <a:latin typeface="Calibri"/>
              <a:cs typeface="Calibri"/>
            </a:endParaRPr>
          </a:p>
        </p:txBody>
      </p:sp>
      <p:sp>
        <p:nvSpPr>
          <p:cNvPr id="10" name="object 13">
            <a:extLst>
              <a:ext uri="{FF2B5EF4-FFF2-40B4-BE49-F238E27FC236}">
                <a16:creationId xmlns:a16="http://schemas.microsoft.com/office/drawing/2014/main" id="{C6C8333F-1745-4C42-8C25-7208B2333BB6}"/>
              </a:ext>
            </a:extLst>
          </p:cNvPr>
          <p:cNvSpPr txBox="1"/>
          <p:nvPr/>
        </p:nvSpPr>
        <p:spPr>
          <a:xfrm>
            <a:off x="7695997" y="1973879"/>
            <a:ext cx="1949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Arial"/>
                <a:cs typeface="Arial"/>
              </a:rPr>
              <a:t>2</a:t>
            </a:r>
            <a:endParaRPr sz="2400">
              <a:latin typeface="Arial"/>
              <a:cs typeface="Arial"/>
            </a:endParaRPr>
          </a:p>
        </p:txBody>
      </p:sp>
      <p:sp>
        <p:nvSpPr>
          <p:cNvPr id="11" name="object 14">
            <a:extLst>
              <a:ext uri="{FF2B5EF4-FFF2-40B4-BE49-F238E27FC236}">
                <a16:creationId xmlns:a16="http://schemas.microsoft.com/office/drawing/2014/main" id="{027B4700-1CB4-46F3-A10B-E55B22916EEF}"/>
              </a:ext>
            </a:extLst>
          </p:cNvPr>
          <p:cNvSpPr txBox="1"/>
          <p:nvPr/>
        </p:nvSpPr>
        <p:spPr>
          <a:xfrm>
            <a:off x="7583157" y="1750671"/>
            <a:ext cx="411480" cy="193040"/>
          </a:xfrm>
          <a:prstGeom prst="rect">
            <a:avLst/>
          </a:prstGeom>
        </p:spPr>
        <p:txBody>
          <a:bodyPr vert="horz" wrap="square" lIns="0" tIns="12065" rIns="0" bIns="0" rtlCol="0">
            <a:spAutoFit/>
          </a:bodyPr>
          <a:lstStyle/>
          <a:p>
            <a:pPr marL="12700">
              <a:lnSpc>
                <a:spcPct val="100000"/>
              </a:lnSpc>
              <a:spcBef>
                <a:spcPts val="95"/>
              </a:spcBef>
            </a:pPr>
            <a:r>
              <a:rPr sz="1100" spc="-10" dirty="0">
                <a:solidFill>
                  <a:srgbClr val="FFFFFF"/>
                </a:solidFill>
                <a:latin typeface="Calibri"/>
                <a:cs typeface="Calibri"/>
              </a:rPr>
              <a:t>Design</a:t>
            </a:r>
            <a:endParaRPr sz="1100">
              <a:latin typeface="Calibri"/>
              <a:cs typeface="Calibri"/>
            </a:endParaRPr>
          </a:p>
        </p:txBody>
      </p:sp>
      <p:sp>
        <p:nvSpPr>
          <p:cNvPr id="12" name="object 15">
            <a:extLst>
              <a:ext uri="{FF2B5EF4-FFF2-40B4-BE49-F238E27FC236}">
                <a16:creationId xmlns:a16="http://schemas.microsoft.com/office/drawing/2014/main" id="{8371623B-0B01-47D5-B833-D7B341A2DDA4}"/>
              </a:ext>
            </a:extLst>
          </p:cNvPr>
          <p:cNvSpPr txBox="1"/>
          <p:nvPr/>
        </p:nvSpPr>
        <p:spPr>
          <a:xfrm>
            <a:off x="8991644" y="2225229"/>
            <a:ext cx="282575" cy="640080"/>
          </a:xfrm>
          <a:prstGeom prst="rect">
            <a:avLst/>
          </a:prstGeom>
        </p:spPr>
        <p:txBody>
          <a:bodyPr vert="horz" wrap="square" lIns="0" tIns="38100" rIns="0" bIns="0" rtlCol="0">
            <a:spAutoFit/>
          </a:bodyPr>
          <a:lstStyle/>
          <a:p>
            <a:pPr marL="12700">
              <a:lnSpc>
                <a:spcPct val="100000"/>
              </a:lnSpc>
              <a:spcBef>
                <a:spcPts val="300"/>
              </a:spcBef>
            </a:pPr>
            <a:r>
              <a:rPr sz="1100" spc="-20" dirty="0">
                <a:solidFill>
                  <a:srgbClr val="FFFFFF"/>
                </a:solidFill>
                <a:latin typeface="Calibri"/>
                <a:cs typeface="Calibri"/>
              </a:rPr>
              <a:t>Plan</a:t>
            </a:r>
            <a:endParaRPr sz="1100">
              <a:latin typeface="Calibri"/>
              <a:cs typeface="Calibri"/>
            </a:endParaRPr>
          </a:p>
          <a:p>
            <a:pPr marL="60325">
              <a:lnSpc>
                <a:spcPct val="100000"/>
              </a:lnSpc>
              <a:spcBef>
                <a:spcPts val="434"/>
              </a:spcBef>
            </a:pPr>
            <a:r>
              <a:rPr sz="2400" b="1" spc="-5" dirty="0">
                <a:solidFill>
                  <a:srgbClr val="FFFFFF"/>
                </a:solidFill>
                <a:latin typeface="Arial"/>
                <a:cs typeface="Arial"/>
              </a:rPr>
              <a:t>1</a:t>
            </a:r>
            <a:endParaRPr sz="2400">
              <a:latin typeface="Arial"/>
              <a:cs typeface="Arial"/>
            </a:endParaRPr>
          </a:p>
        </p:txBody>
      </p:sp>
      <p:sp>
        <p:nvSpPr>
          <p:cNvPr id="13" name="object 16">
            <a:extLst>
              <a:ext uri="{FF2B5EF4-FFF2-40B4-BE49-F238E27FC236}">
                <a16:creationId xmlns:a16="http://schemas.microsoft.com/office/drawing/2014/main" id="{0F5EE451-529E-4729-92CC-6E2AD1A58500}"/>
              </a:ext>
            </a:extLst>
          </p:cNvPr>
          <p:cNvSpPr txBox="1"/>
          <p:nvPr/>
        </p:nvSpPr>
        <p:spPr>
          <a:xfrm>
            <a:off x="6918645" y="3076207"/>
            <a:ext cx="494665" cy="640080"/>
          </a:xfrm>
          <a:prstGeom prst="rect">
            <a:avLst/>
          </a:prstGeom>
        </p:spPr>
        <p:txBody>
          <a:bodyPr vert="horz" wrap="square" lIns="0" tIns="38100" rIns="0" bIns="0" rtlCol="0">
            <a:spAutoFit/>
          </a:bodyPr>
          <a:lstStyle/>
          <a:p>
            <a:pPr algn="ctr">
              <a:lnSpc>
                <a:spcPct val="100000"/>
              </a:lnSpc>
              <a:spcBef>
                <a:spcPts val="300"/>
              </a:spcBef>
            </a:pPr>
            <a:r>
              <a:rPr sz="1100" spc="-10" dirty="0">
                <a:solidFill>
                  <a:srgbClr val="FFFFFF"/>
                </a:solidFill>
                <a:latin typeface="Calibri"/>
                <a:cs typeface="Calibri"/>
              </a:rPr>
              <a:t>Develop</a:t>
            </a:r>
            <a:endParaRPr sz="1100">
              <a:latin typeface="Calibri"/>
              <a:cs typeface="Calibri"/>
            </a:endParaRPr>
          </a:p>
          <a:p>
            <a:pPr marL="8255" algn="ctr">
              <a:lnSpc>
                <a:spcPct val="100000"/>
              </a:lnSpc>
              <a:spcBef>
                <a:spcPts val="434"/>
              </a:spcBef>
            </a:pPr>
            <a:r>
              <a:rPr sz="2400" b="1" spc="-5" dirty="0">
                <a:solidFill>
                  <a:srgbClr val="FFFFFF"/>
                </a:solidFill>
                <a:latin typeface="Arial"/>
                <a:cs typeface="Arial"/>
              </a:rPr>
              <a:t>3</a:t>
            </a:r>
            <a:endParaRPr sz="2400">
              <a:latin typeface="Arial"/>
              <a:cs typeface="Arial"/>
            </a:endParaRPr>
          </a:p>
        </p:txBody>
      </p:sp>
      <p:sp>
        <p:nvSpPr>
          <p:cNvPr id="14" name="object 17">
            <a:extLst>
              <a:ext uri="{FF2B5EF4-FFF2-40B4-BE49-F238E27FC236}">
                <a16:creationId xmlns:a16="http://schemas.microsoft.com/office/drawing/2014/main" id="{258DDCA8-9A45-40AB-AB86-1210AEEAB395}"/>
              </a:ext>
            </a:extLst>
          </p:cNvPr>
          <p:cNvSpPr txBox="1"/>
          <p:nvPr/>
        </p:nvSpPr>
        <p:spPr>
          <a:xfrm>
            <a:off x="9039683" y="4627026"/>
            <a:ext cx="1949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Arial"/>
                <a:cs typeface="Arial"/>
              </a:rPr>
              <a:t>4</a:t>
            </a:r>
            <a:endParaRPr sz="2400">
              <a:latin typeface="Arial"/>
              <a:cs typeface="Arial"/>
            </a:endParaRPr>
          </a:p>
        </p:txBody>
      </p:sp>
      <p:sp>
        <p:nvSpPr>
          <p:cNvPr id="15" name="object 18">
            <a:extLst>
              <a:ext uri="{FF2B5EF4-FFF2-40B4-BE49-F238E27FC236}">
                <a16:creationId xmlns:a16="http://schemas.microsoft.com/office/drawing/2014/main" id="{EB025CA7-ACAF-48D4-8976-DDFC99A9F5EE}"/>
              </a:ext>
            </a:extLst>
          </p:cNvPr>
          <p:cNvSpPr txBox="1"/>
          <p:nvPr/>
        </p:nvSpPr>
        <p:spPr>
          <a:xfrm>
            <a:off x="8970278" y="4403818"/>
            <a:ext cx="324485" cy="193040"/>
          </a:xfrm>
          <a:prstGeom prst="rect">
            <a:avLst/>
          </a:prstGeom>
        </p:spPr>
        <p:txBody>
          <a:bodyPr vert="horz" wrap="square" lIns="0" tIns="12065" rIns="0" bIns="0" rtlCol="0">
            <a:spAutoFit/>
          </a:bodyPr>
          <a:lstStyle/>
          <a:p>
            <a:pPr marL="12700">
              <a:lnSpc>
                <a:spcPct val="100000"/>
              </a:lnSpc>
              <a:spcBef>
                <a:spcPts val="95"/>
              </a:spcBef>
            </a:pPr>
            <a:r>
              <a:rPr sz="1100" spc="-10" dirty="0">
                <a:solidFill>
                  <a:srgbClr val="FFFFFF"/>
                </a:solidFill>
                <a:latin typeface="Calibri"/>
                <a:cs typeface="Calibri"/>
              </a:rPr>
              <a:t>Build</a:t>
            </a:r>
            <a:endParaRPr sz="1100">
              <a:latin typeface="Calibri"/>
              <a:cs typeface="Calibri"/>
            </a:endParaRPr>
          </a:p>
        </p:txBody>
      </p:sp>
      <p:sp>
        <p:nvSpPr>
          <p:cNvPr id="16" name="object 19">
            <a:extLst>
              <a:ext uri="{FF2B5EF4-FFF2-40B4-BE49-F238E27FC236}">
                <a16:creationId xmlns:a16="http://schemas.microsoft.com/office/drawing/2014/main" id="{E86CF00F-A9A0-478B-9759-D5E2B6829308}"/>
              </a:ext>
            </a:extLst>
          </p:cNvPr>
          <p:cNvSpPr txBox="1"/>
          <p:nvPr/>
        </p:nvSpPr>
        <p:spPr>
          <a:xfrm>
            <a:off x="8296591" y="5772792"/>
            <a:ext cx="427990" cy="640080"/>
          </a:xfrm>
          <a:prstGeom prst="rect">
            <a:avLst/>
          </a:prstGeom>
        </p:spPr>
        <p:txBody>
          <a:bodyPr vert="horz" wrap="square" lIns="0" tIns="38100" rIns="0" bIns="0" rtlCol="0">
            <a:spAutoFit/>
          </a:bodyPr>
          <a:lstStyle/>
          <a:p>
            <a:pPr algn="ctr">
              <a:lnSpc>
                <a:spcPct val="100000"/>
              </a:lnSpc>
              <a:spcBef>
                <a:spcPts val="300"/>
              </a:spcBef>
            </a:pPr>
            <a:r>
              <a:rPr sz="1100" spc="-10" dirty="0">
                <a:solidFill>
                  <a:srgbClr val="FFFFFF"/>
                </a:solidFill>
                <a:latin typeface="Calibri"/>
                <a:cs typeface="Calibri"/>
              </a:rPr>
              <a:t>Deploy</a:t>
            </a:r>
            <a:endParaRPr sz="1100">
              <a:latin typeface="Calibri"/>
              <a:cs typeface="Calibri"/>
            </a:endParaRPr>
          </a:p>
          <a:p>
            <a:pPr marL="8255" algn="ctr">
              <a:lnSpc>
                <a:spcPct val="100000"/>
              </a:lnSpc>
              <a:spcBef>
                <a:spcPts val="434"/>
              </a:spcBef>
            </a:pPr>
            <a:r>
              <a:rPr sz="2400" b="1" spc="-5" dirty="0">
                <a:solidFill>
                  <a:srgbClr val="FFFFFF"/>
                </a:solidFill>
                <a:latin typeface="Arial"/>
                <a:cs typeface="Arial"/>
              </a:rPr>
              <a:t>5</a:t>
            </a:r>
            <a:endParaRPr sz="2400">
              <a:latin typeface="Arial"/>
              <a:cs typeface="Arial"/>
            </a:endParaRPr>
          </a:p>
        </p:txBody>
      </p:sp>
      <p:sp>
        <p:nvSpPr>
          <p:cNvPr id="17" name="object 20">
            <a:extLst>
              <a:ext uri="{FF2B5EF4-FFF2-40B4-BE49-F238E27FC236}">
                <a16:creationId xmlns:a16="http://schemas.microsoft.com/office/drawing/2014/main" id="{8F30B37E-DE0E-428C-933D-5F0019AB0985}"/>
              </a:ext>
            </a:extLst>
          </p:cNvPr>
          <p:cNvSpPr txBox="1"/>
          <p:nvPr/>
        </p:nvSpPr>
        <p:spPr>
          <a:xfrm>
            <a:off x="6920167" y="5168582"/>
            <a:ext cx="492125" cy="640080"/>
          </a:xfrm>
          <a:prstGeom prst="rect">
            <a:avLst/>
          </a:prstGeom>
        </p:spPr>
        <p:txBody>
          <a:bodyPr vert="horz" wrap="square" lIns="0" tIns="38100" rIns="0" bIns="0" rtlCol="0">
            <a:spAutoFit/>
          </a:bodyPr>
          <a:lstStyle/>
          <a:p>
            <a:pPr algn="ctr">
              <a:lnSpc>
                <a:spcPct val="100000"/>
              </a:lnSpc>
              <a:spcBef>
                <a:spcPts val="300"/>
              </a:spcBef>
            </a:pPr>
            <a:r>
              <a:rPr sz="1100" spc="-10" dirty="0">
                <a:solidFill>
                  <a:srgbClr val="FFFFFF"/>
                </a:solidFill>
                <a:latin typeface="Calibri"/>
                <a:cs typeface="Calibri"/>
              </a:rPr>
              <a:t>Operate</a:t>
            </a:r>
            <a:endParaRPr sz="1100">
              <a:latin typeface="Calibri"/>
              <a:cs typeface="Calibri"/>
            </a:endParaRPr>
          </a:p>
          <a:p>
            <a:pPr marL="7620" algn="ctr">
              <a:lnSpc>
                <a:spcPct val="100000"/>
              </a:lnSpc>
              <a:spcBef>
                <a:spcPts val="434"/>
              </a:spcBef>
            </a:pPr>
            <a:r>
              <a:rPr sz="2400" b="1" spc="-5" dirty="0">
                <a:solidFill>
                  <a:srgbClr val="FFFFFF"/>
                </a:solidFill>
                <a:latin typeface="Arial"/>
                <a:cs typeface="Arial"/>
              </a:rPr>
              <a:t>6</a:t>
            </a:r>
            <a:endParaRPr sz="2400">
              <a:latin typeface="Arial"/>
              <a:cs typeface="Arial"/>
            </a:endParaRPr>
          </a:p>
        </p:txBody>
      </p:sp>
      <p:sp>
        <p:nvSpPr>
          <p:cNvPr id="18" name="object 21">
            <a:extLst>
              <a:ext uri="{FF2B5EF4-FFF2-40B4-BE49-F238E27FC236}">
                <a16:creationId xmlns:a16="http://schemas.microsoft.com/office/drawing/2014/main" id="{BC0FF5CD-7A1A-4AC3-82F9-0CD0E80DFEA0}"/>
              </a:ext>
            </a:extLst>
          </p:cNvPr>
          <p:cNvSpPr txBox="1"/>
          <p:nvPr/>
        </p:nvSpPr>
        <p:spPr>
          <a:xfrm>
            <a:off x="7934796" y="3744621"/>
            <a:ext cx="474980" cy="640080"/>
          </a:xfrm>
          <a:prstGeom prst="rect">
            <a:avLst/>
          </a:prstGeom>
        </p:spPr>
        <p:txBody>
          <a:bodyPr vert="horz" wrap="square" lIns="0" tIns="38100" rIns="0" bIns="0" rtlCol="0">
            <a:spAutoFit/>
          </a:bodyPr>
          <a:lstStyle/>
          <a:p>
            <a:pPr algn="ctr">
              <a:lnSpc>
                <a:spcPct val="100000"/>
              </a:lnSpc>
              <a:spcBef>
                <a:spcPts val="300"/>
              </a:spcBef>
            </a:pPr>
            <a:r>
              <a:rPr sz="1100" spc="-10" dirty="0">
                <a:solidFill>
                  <a:srgbClr val="FFFFFF"/>
                </a:solidFill>
                <a:latin typeface="Calibri"/>
                <a:cs typeface="Calibri"/>
              </a:rPr>
              <a:t>Monitor</a:t>
            </a:r>
            <a:endParaRPr sz="1100">
              <a:latin typeface="Calibri"/>
              <a:cs typeface="Calibri"/>
            </a:endParaRPr>
          </a:p>
          <a:p>
            <a:pPr marL="8255" algn="ctr">
              <a:lnSpc>
                <a:spcPct val="100000"/>
              </a:lnSpc>
              <a:spcBef>
                <a:spcPts val="434"/>
              </a:spcBef>
            </a:pPr>
            <a:r>
              <a:rPr sz="2400" b="1" spc="-5" dirty="0">
                <a:solidFill>
                  <a:srgbClr val="FFFFFF"/>
                </a:solidFill>
                <a:latin typeface="Arial"/>
                <a:cs typeface="Arial"/>
              </a:rPr>
              <a:t>7</a:t>
            </a:r>
            <a:endParaRPr sz="2400">
              <a:latin typeface="Arial"/>
              <a:cs typeface="Arial"/>
            </a:endParaRPr>
          </a:p>
        </p:txBody>
      </p:sp>
      <p:sp>
        <p:nvSpPr>
          <p:cNvPr id="19" name="object 22">
            <a:extLst>
              <a:ext uri="{FF2B5EF4-FFF2-40B4-BE49-F238E27FC236}">
                <a16:creationId xmlns:a16="http://schemas.microsoft.com/office/drawing/2014/main" id="{8B0A1405-8068-4595-B16B-E39D8887E0D6}"/>
              </a:ext>
            </a:extLst>
          </p:cNvPr>
          <p:cNvSpPr txBox="1"/>
          <p:nvPr/>
        </p:nvSpPr>
        <p:spPr>
          <a:xfrm>
            <a:off x="7602275" y="1215351"/>
            <a:ext cx="1133475" cy="193040"/>
          </a:xfrm>
          <a:prstGeom prst="rect">
            <a:avLst/>
          </a:prstGeom>
        </p:spPr>
        <p:txBody>
          <a:bodyPr vert="horz" wrap="square" lIns="0" tIns="12065" rIns="0" bIns="0" rtlCol="0">
            <a:spAutoFit/>
          </a:bodyPr>
          <a:lstStyle/>
          <a:p>
            <a:pPr marL="12700">
              <a:lnSpc>
                <a:spcPct val="100000"/>
              </a:lnSpc>
              <a:spcBef>
                <a:spcPts val="95"/>
              </a:spcBef>
            </a:pPr>
            <a:r>
              <a:rPr sz="1100" dirty="0">
                <a:latin typeface="Calibri"/>
                <a:cs typeface="Calibri"/>
              </a:rPr>
              <a:t>Continuous</a:t>
            </a:r>
            <a:r>
              <a:rPr sz="1100" spc="-15" dirty="0">
                <a:latin typeface="Calibri"/>
                <a:cs typeface="Calibri"/>
              </a:rPr>
              <a:t> </a:t>
            </a:r>
            <a:r>
              <a:rPr sz="1100" spc="-10" dirty="0">
                <a:latin typeface="Calibri"/>
                <a:cs typeface="Calibri"/>
              </a:rPr>
              <a:t>Testing</a:t>
            </a:r>
            <a:endParaRPr sz="1100">
              <a:latin typeface="Calibri"/>
              <a:cs typeface="Calibri"/>
            </a:endParaRPr>
          </a:p>
        </p:txBody>
      </p:sp>
      <p:sp>
        <p:nvSpPr>
          <p:cNvPr id="20" name="object 23">
            <a:extLst>
              <a:ext uri="{FF2B5EF4-FFF2-40B4-BE49-F238E27FC236}">
                <a16:creationId xmlns:a16="http://schemas.microsoft.com/office/drawing/2014/main" id="{3F446091-C4A9-4289-8B72-19B90839BAAC}"/>
              </a:ext>
            </a:extLst>
          </p:cNvPr>
          <p:cNvSpPr/>
          <p:nvPr/>
        </p:nvSpPr>
        <p:spPr>
          <a:xfrm>
            <a:off x="9854432" y="1643050"/>
            <a:ext cx="802640" cy="478790"/>
          </a:xfrm>
          <a:custGeom>
            <a:avLst/>
            <a:gdLst/>
            <a:ahLst/>
            <a:cxnLst/>
            <a:rect l="l" t="t" r="r" b="b"/>
            <a:pathLst>
              <a:path w="802640" h="478790">
                <a:moveTo>
                  <a:pt x="0" y="0"/>
                </a:moveTo>
                <a:lnTo>
                  <a:pt x="802385" y="0"/>
                </a:lnTo>
                <a:lnTo>
                  <a:pt x="802385" y="478536"/>
                </a:lnTo>
                <a:lnTo>
                  <a:pt x="0" y="478536"/>
                </a:lnTo>
                <a:lnTo>
                  <a:pt x="0" y="0"/>
                </a:lnTo>
                <a:close/>
              </a:path>
            </a:pathLst>
          </a:custGeom>
          <a:ln w="12700">
            <a:solidFill>
              <a:srgbClr val="FFB40E"/>
            </a:solidFill>
          </a:ln>
        </p:spPr>
        <p:txBody>
          <a:bodyPr wrap="square" lIns="0" tIns="0" rIns="0" bIns="0" rtlCol="0"/>
          <a:lstStyle/>
          <a:p>
            <a:endParaRPr/>
          </a:p>
        </p:txBody>
      </p:sp>
      <p:sp>
        <p:nvSpPr>
          <p:cNvPr id="21" name="object 24">
            <a:extLst>
              <a:ext uri="{FF2B5EF4-FFF2-40B4-BE49-F238E27FC236}">
                <a16:creationId xmlns:a16="http://schemas.microsoft.com/office/drawing/2014/main" id="{0E54E6C7-29F6-4687-9FBE-8A2139EAA8DD}"/>
              </a:ext>
            </a:extLst>
          </p:cNvPr>
          <p:cNvSpPr txBox="1"/>
          <p:nvPr/>
        </p:nvSpPr>
        <p:spPr>
          <a:xfrm>
            <a:off x="9984186" y="1693107"/>
            <a:ext cx="543560" cy="360680"/>
          </a:xfrm>
          <a:prstGeom prst="rect">
            <a:avLst/>
          </a:prstGeom>
        </p:spPr>
        <p:txBody>
          <a:bodyPr vert="horz" wrap="square" lIns="0" tIns="12065" rIns="0" bIns="0" rtlCol="0">
            <a:spAutoFit/>
          </a:bodyPr>
          <a:lstStyle/>
          <a:p>
            <a:pPr marL="12700" marR="5080" indent="48895">
              <a:lnSpc>
                <a:spcPct val="100000"/>
              </a:lnSpc>
              <a:spcBef>
                <a:spcPts val="95"/>
              </a:spcBef>
            </a:pPr>
            <a:r>
              <a:rPr sz="1100" spc="-75" dirty="0">
                <a:solidFill>
                  <a:srgbClr val="57585B"/>
                </a:solidFill>
                <a:latin typeface="Calibri"/>
                <a:cs typeface="Calibri"/>
              </a:rPr>
              <a:t>We</a:t>
            </a:r>
            <a:r>
              <a:rPr sz="1100" spc="-50" dirty="0">
                <a:solidFill>
                  <a:srgbClr val="57585B"/>
                </a:solidFill>
                <a:latin typeface="Calibri"/>
                <a:cs typeface="Calibri"/>
              </a:rPr>
              <a:t> </a:t>
            </a:r>
            <a:r>
              <a:rPr sz="1100" spc="-20" dirty="0">
                <a:solidFill>
                  <a:srgbClr val="57585B"/>
                </a:solidFill>
                <a:latin typeface="Calibri"/>
                <a:cs typeface="Calibri"/>
              </a:rPr>
              <a:t>test </a:t>
            </a:r>
            <a:r>
              <a:rPr sz="1100" spc="-10" dirty="0">
                <a:solidFill>
                  <a:srgbClr val="57585B"/>
                </a:solidFill>
                <a:latin typeface="Calibri"/>
                <a:cs typeface="Calibri"/>
              </a:rPr>
              <a:t>here</a:t>
            </a:r>
            <a:r>
              <a:rPr sz="1100" spc="-45" dirty="0">
                <a:solidFill>
                  <a:srgbClr val="57585B"/>
                </a:solidFill>
                <a:latin typeface="Calibri"/>
                <a:cs typeface="Calibri"/>
              </a:rPr>
              <a:t> </a:t>
            </a:r>
            <a:r>
              <a:rPr sz="1100" spc="-25" dirty="0">
                <a:solidFill>
                  <a:srgbClr val="57585B"/>
                </a:solidFill>
                <a:latin typeface="Calibri"/>
                <a:cs typeface="Calibri"/>
              </a:rPr>
              <a:t>too!</a:t>
            </a:r>
            <a:endParaRPr sz="1100">
              <a:latin typeface="Calibri"/>
              <a:cs typeface="Calibri"/>
            </a:endParaRPr>
          </a:p>
        </p:txBody>
      </p:sp>
      <p:sp>
        <p:nvSpPr>
          <p:cNvPr id="22" name="object 25">
            <a:extLst>
              <a:ext uri="{FF2B5EF4-FFF2-40B4-BE49-F238E27FC236}">
                <a16:creationId xmlns:a16="http://schemas.microsoft.com/office/drawing/2014/main" id="{2EA21CC0-257D-4830-98E0-C40D394AD5D5}"/>
              </a:ext>
            </a:extLst>
          </p:cNvPr>
          <p:cNvSpPr txBox="1"/>
          <p:nvPr/>
        </p:nvSpPr>
        <p:spPr>
          <a:xfrm>
            <a:off x="9946060" y="6100553"/>
            <a:ext cx="620395" cy="360680"/>
          </a:xfrm>
          <a:prstGeom prst="rect">
            <a:avLst/>
          </a:prstGeom>
        </p:spPr>
        <p:txBody>
          <a:bodyPr vert="horz" wrap="square" lIns="0" tIns="12065" rIns="0" bIns="0" rtlCol="0">
            <a:spAutoFit/>
          </a:bodyPr>
          <a:lstStyle/>
          <a:p>
            <a:pPr marL="26670" marR="5080" indent="-14604">
              <a:lnSpc>
                <a:spcPct val="100000"/>
              </a:lnSpc>
              <a:spcBef>
                <a:spcPts val="95"/>
              </a:spcBef>
            </a:pPr>
            <a:r>
              <a:rPr sz="1100" dirty="0">
                <a:solidFill>
                  <a:srgbClr val="57585B"/>
                </a:solidFill>
                <a:latin typeface="Calibri"/>
                <a:cs typeface="Calibri"/>
              </a:rPr>
              <a:t>Do</a:t>
            </a:r>
            <a:r>
              <a:rPr sz="1100" spc="-50" dirty="0">
                <a:solidFill>
                  <a:srgbClr val="57585B"/>
                </a:solidFill>
                <a:latin typeface="Calibri"/>
                <a:cs typeface="Calibri"/>
              </a:rPr>
              <a:t> </a:t>
            </a:r>
            <a:r>
              <a:rPr sz="1100" spc="-20" dirty="0">
                <a:solidFill>
                  <a:srgbClr val="57585B"/>
                </a:solidFill>
                <a:latin typeface="Calibri"/>
                <a:cs typeface="Calibri"/>
              </a:rPr>
              <a:t>we</a:t>
            </a:r>
            <a:r>
              <a:rPr sz="1100" spc="-55" dirty="0">
                <a:solidFill>
                  <a:srgbClr val="57585B"/>
                </a:solidFill>
                <a:latin typeface="Calibri"/>
                <a:cs typeface="Calibri"/>
              </a:rPr>
              <a:t> </a:t>
            </a:r>
            <a:r>
              <a:rPr sz="1100" spc="-20" dirty="0">
                <a:solidFill>
                  <a:srgbClr val="57585B"/>
                </a:solidFill>
                <a:latin typeface="Calibri"/>
                <a:cs typeface="Calibri"/>
              </a:rPr>
              <a:t>test </a:t>
            </a:r>
            <a:r>
              <a:rPr sz="1100" spc="-25" dirty="0">
                <a:solidFill>
                  <a:srgbClr val="57585B"/>
                </a:solidFill>
                <a:latin typeface="Calibri"/>
                <a:cs typeface="Calibri"/>
              </a:rPr>
              <a:t>here?</a:t>
            </a:r>
            <a:r>
              <a:rPr sz="1100" spc="-30" dirty="0">
                <a:solidFill>
                  <a:srgbClr val="57585B"/>
                </a:solidFill>
                <a:latin typeface="Calibri"/>
                <a:cs typeface="Calibri"/>
              </a:rPr>
              <a:t> </a:t>
            </a:r>
            <a:r>
              <a:rPr sz="1100" spc="-20" dirty="0">
                <a:solidFill>
                  <a:srgbClr val="57585B"/>
                </a:solidFill>
                <a:latin typeface="Calibri"/>
                <a:cs typeface="Calibri"/>
              </a:rPr>
              <a:t>Yes.</a:t>
            </a:r>
            <a:endParaRPr sz="1100" dirty="0">
              <a:latin typeface="Calibri"/>
              <a:cs typeface="Calibri"/>
            </a:endParaRPr>
          </a:p>
        </p:txBody>
      </p:sp>
      <p:sp>
        <p:nvSpPr>
          <p:cNvPr id="23" name="object 26">
            <a:extLst>
              <a:ext uri="{FF2B5EF4-FFF2-40B4-BE49-F238E27FC236}">
                <a16:creationId xmlns:a16="http://schemas.microsoft.com/office/drawing/2014/main" id="{1A58FE84-0D14-4706-B3B3-B9547C31CE7A}"/>
              </a:ext>
            </a:extLst>
          </p:cNvPr>
          <p:cNvSpPr txBox="1"/>
          <p:nvPr/>
        </p:nvSpPr>
        <p:spPr>
          <a:xfrm>
            <a:off x="9962824" y="3821468"/>
            <a:ext cx="584835" cy="360680"/>
          </a:xfrm>
          <a:prstGeom prst="rect">
            <a:avLst/>
          </a:prstGeom>
        </p:spPr>
        <p:txBody>
          <a:bodyPr vert="horz" wrap="square" lIns="0" tIns="12065" rIns="0" bIns="0" rtlCol="0">
            <a:spAutoFit/>
          </a:bodyPr>
          <a:lstStyle/>
          <a:p>
            <a:pPr marL="67945" marR="5080" indent="-55880">
              <a:lnSpc>
                <a:spcPct val="100000"/>
              </a:lnSpc>
              <a:spcBef>
                <a:spcPts val="95"/>
              </a:spcBef>
            </a:pPr>
            <a:r>
              <a:rPr sz="1100" spc="-30" dirty="0">
                <a:solidFill>
                  <a:srgbClr val="57585B"/>
                </a:solidFill>
                <a:latin typeface="Calibri"/>
                <a:cs typeface="Calibri"/>
              </a:rPr>
              <a:t>Yes! </a:t>
            </a:r>
            <a:r>
              <a:rPr sz="1100" spc="-10" dirty="0">
                <a:solidFill>
                  <a:srgbClr val="57585B"/>
                </a:solidFill>
                <a:latin typeface="Calibri"/>
                <a:cs typeface="Calibri"/>
              </a:rPr>
              <a:t>Here, we</a:t>
            </a:r>
            <a:r>
              <a:rPr sz="1100" spc="-55" dirty="0">
                <a:solidFill>
                  <a:srgbClr val="57585B"/>
                </a:solidFill>
                <a:latin typeface="Calibri"/>
                <a:cs typeface="Calibri"/>
              </a:rPr>
              <a:t> </a:t>
            </a:r>
            <a:r>
              <a:rPr sz="1100" spc="-10" dirty="0">
                <a:solidFill>
                  <a:srgbClr val="57585B"/>
                </a:solidFill>
                <a:latin typeface="Calibri"/>
                <a:cs typeface="Calibri"/>
              </a:rPr>
              <a:t>test!</a:t>
            </a:r>
            <a:endParaRPr sz="1100" dirty="0">
              <a:latin typeface="Calibri"/>
              <a:cs typeface="Calibri"/>
            </a:endParaRPr>
          </a:p>
        </p:txBody>
      </p:sp>
      <p:sp>
        <p:nvSpPr>
          <p:cNvPr id="24" name="object 27">
            <a:extLst>
              <a:ext uri="{FF2B5EF4-FFF2-40B4-BE49-F238E27FC236}">
                <a16:creationId xmlns:a16="http://schemas.microsoft.com/office/drawing/2014/main" id="{C2FBEA2F-DE3E-4831-99C5-4C4B9E7F7852}"/>
              </a:ext>
            </a:extLst>
          </p:cNvPr>
          <p:cNvSpPr/>
          <p:nvPr/>
        </p:nvSpPr>
        <p:spPr>
          <a:xfrm>
            <a:off x="5644567" y="1643050"/>
            <a:ext cx="802640" cy="478790"/>
          </a:xfrm>
          <a:custGeom>
            <a:avLst/>
            <a:gdLst/>
            <a:ahLst/>
            <a:cxnLst/>
            <a:rect l="l" t="t" r="r" b="b"/>
            <a:pathLst>
              <a:path w="802640" h="478790">
                <a:moveTo>
                  <a:pt x="802386" y="0"/>
                </a:moveTo>
                <a:lnTo>
                  <a:pt x="0" y="0"/>
                </a:lnTo>
                <a:lnTo>
                  <a:pt x="0" y="478536"/>
                </a:lnTo>
                <a:lnTo>
                  <a:pt x="802386" y="478536"/>
                </a:lnTo>
                <a:lnTo>
                  <a:pt x="802386" y="0"/>
                </a:lnTo>
                <a:close/>
              </a:path>
            </a:pathLst>
          </a:custGeom>
          <a:ln w="12700">
            <a:solidFill>
              <a:srgbClr val="FFB40E"/>
            </a:solidFill>
          </a:ln>
        </p:spPr>
        <p:txBody>
          <a:bodyPr wrap="square" lIns="0" tIns="0" rIns="0" bIns="0" rtlCol="0"/>
          <a:lstStyle/>
          <a:p>
            <a:endParaRPr/>
          </a:p>
        </p:txBody>
      </p:sp>
      <p:sp>
        <p:nvSpPr>
          <p:cNvPr id="25" name="object 28">
            <a:extLst>
              <a:ext uri="{FF2B5EF4-FFF2-40B4-BE49-F238E27FC236}">
                <a16:creationId xmlns:a16="http://schemas.microsoft.com/office/drawing/2014/main" id="{6DE5DE9F-4B3E-48F0-8D8F-E39204FD97B0}"/>
              </a:ext>
            </a:extLst>
          </p:cNvPr>
          <p:cNvSpPr txBox="1"/>
          <p:nvPr/>
        </p:nvSpPr>
        <p:spPr>
          <a:xfrm>
            <a:off x="5825806" y="1693107"/>
            <a:ext cx="445134" cy="360680"/>
          </a:xfrm>
          <a:prstGeom prst="rect">
            <a:avLst/>
          </a:prstGeom>
        </p:spPr>
        <p:txBody>
          <a:bodyPr vert="horz" wrap="square" lIns="0" tIns="12065" rIns="0" bIns="0" rtlCol="0">
            <a:spAutoFit/>
          </a:bodyPr>
          <a:lstStyle/>
          <a:p>
            <a:pPr marL="73025" marR="5080" indent="-60960">
              <a:lnSpc>
                <a:spcPct val="100000"/>
              </a:lnSpc>
              <a:spcBef>
                <a:spcPts val="95"/>
              </a:spcBef>
            </a:pPr>
            <a:r>
              <a:rPr sz="1100" spc="-75" dirty="0">
                <a:solidFill>
                  <a:srgbClr val="57585B"/>
                </a:solidFill>
                <a:latin typeface="Calibri"/>
                <a:cs typeface="Calibri"/>
              </a:rPr>
              <a:t>We</a:t>
            </a:r>
            <a:r>
              <a:rPr sz="1100" spc="-50" dirty="0">
                <a:solidFill>
                  <a:srgbClr val="57585B"/>
                </a:solidFill>
                <a:latin typeface="Calibri"/>
                <a:cs typeface="Calibri"/>
              </a:rPr>
              <a:t> </a:t>
            </a:r>
            <a:r>
              <a:rPr sz="1100" spc="-20" dirty="0">
                <a:solidFill>
                  <a:srgbClr val="57585B"/>
                </a:solidFill>
                <a:latin typeface="Calibri"/>
                <a:cs typeface="Calibri"/>
              </a:rPr>
              <a:t>test </a:t>
            </a:r>
            <a:r>
              <a:rPr sz="1100" spc="-10" dirty="0">
                <a:solidFill>
                  <a:srgbClr val="57585B"/>
                </a:solidFill>
                <a:latin typeface="Calibri"/>
                <a:cs typeface="Calibri"/>
              </a:rPr>
              <a:t>here!</a:t>
            </a:r>
            <a:endParaRPr sz="1100">
              <a:latin typeface="Calibri"/>
              <a:cs typeface="Calibri"/>
            </a:endParaRPr>
          </a:p>
        </p:txBody>
      </p:sp>
      <p:sp>
        <p:nvSpPr>
          <p:cNvPr id="26" name="object 29">
            <a:extLst>
              <a:ext uri="{FF2B5EF4-FFF2-40B4-BE49-F238E27FC236}">
                <a16:creationId xmlns:a16="http://schemas.microsoft.com/office/drawing/2014/main" id="{EEFE1330-029D-4CD7-AEFE-12455A3EE719}"/>
              </a:ext>
            </a:extLst>
          </p:cNvPr>
          <p:cNvSpPr txBox="1"/>
          <p:nvPr/>
        </p:nvSpPr>
        <p:spPr>
          <a:xfrm>
            <a:off x="5780086" y="6100553"/>
            <a:ext cx="535305" cy="360680"/>
          </a:xfrm>
          <a:prstGeom prst="rect">
            <a:avLst/>
          </a:prstGeom>
        </p:spPr>
        <p:txBody>
          <a:bodyPr vert="horz" wrap="square" lIns="0" tIns="12065" rIns="0" bIns="0" rtlCol="0">
            <a:spAutoFit/>
          </a:bodyPr>
          <a:lstStyle/>
          <a:p>
            <a:pPr marL="43180" marR="5080" indent="-31115">
              <a:lnSpc>
                <a:spcPct val="100000"/>
              </a:lnSpc>
              <a:spcBef>
                <a:spcPts val="95"/>
              </a:spcBef>
            </a:pPr>
            <a:r>
              <a:rPr sz="1100" spc="-10" dirty="0">
                <a:solidFill>
                  <a:srgbClr val="57585B"/>
                </a:solidFill>
                <a:latin typeface="Calibri"/>
                <a:cs typeface="Calibri"/>
              </a:rPr>
              <a:t>And</a:t>
            </a:r>
            <a:r>
              <a:rPr sz="1100" spc="-50" dirty="0">
                <a:solidFill>
                  <a:srgbClr val="57585B"/>
                </a:solidFill>
                <a:latin typeface="Calibri"/>
                <a:cs typeface="Calibri"/>
              </a:rPr>
              <a:t> </a:t>
            </a:r>
            <a:r>
              <a:rPr sz="1100" spc="-20" dirty="0">
                <a:solidFill>
                  <a:srgbClr val="57585B"/>
                </a:solidFill>
                <a:latin typeface="Calibri"/>
                <a:cs typeface="Calibri"/>
              </a:rPr>
              <a:t>here </a:t>
            </a:r>
            <a:r>
              <a:rPr sz="1100" spc="-10" dirty="0">
                <a:solidFill>
                  <a:srgbClr val="57585B"/>
                </a:solidFill>
                <a:latin typeface="Calibri"/>
                <a:cs typeface="Calibri"/>
              </a:rPr>
              <a:t>we</a:t>
            </a:r>
            <a:r>
              <a:rPr sz="1100" spc="-55" dirty="0">
                <a:solidFill>
                  <a:srgbClr val="57585B"/>
                </a:solidFill>
                <a:latin typeface="Calibri"/>
                <a:cs typeface="Calibri"/>
              </a:rPr>
              <a:t> </a:t>
            </a:r>
            <a:r>
              <a:rPr sz="1100" spc="-10" dirty="0">
                <a:solidFill>
                  <a:srgbClr val="57585B"/>
                </a:solidFill>
                <a:latin typeface="Calibri"/>
                <a:cs typeface="Calibri"/>
              </a:rPr>
              <a:t>test!</a:t>
            </a:r>
            <a:endParaRPr sz="1100">
              <a:latin typeface="Calibri"/>
              <a:cs typeface="Calibri"/>
            </a:endParaRPr>
          </a:p>
        </p:txBody>
      </p:sp>
      <p:sp>
        <p:nvSpPr>
          <p:cNvPr id="27" name="object 30">
            <a:extLst>
              <a:ext uri="{FF2B5EF4-FFF2-40B4-BE49-F238E27FC236}">
                <a16:creationId xmlns:a16="http://schemas.microsoft.com/office/drawing/2014/main" id="{BF9A42B5-3AA4-47A0-A090-5F96F7ED8DD0}"/>
              </a:ext>
            </a:extLst>
          </p:cNvPr>
          <p:cNvSpPr txBox="1"/>
          <p:nvPr/>
        </p:nvSpPr>
        <p:spPr>
          <a:xfrm>
            <a:off x="5764820" y="3821468"/>
            <a:ext cx="565150" cy="360680"/>
          </a:xfrm>
          <a:prstGeom prst="rect">
            <a:avLst/>
          </a:prstGeom>
        </p:spPr>
        <p:txBody>
          <a:bodyPr vert="horz" wrap="square" lIns="0" tIns="12065" rIns="0" bIns="0" rtlCol="0">
            <a:spAutoFit/>
          </a:bodyPr>
          <a:lstStyle/>
          <a:p>
            <a:pPr marL="12700" marR="5080" indent="51435">
              <a:lnSpc>
                <a:spcPct val="100000"/>
              </a:lnSpc>
              <a:spcBef>
                <a:spcPts val="95"/>
              </a:spcBef>
            </a:pPr>
            <a:r>
              <a:rPr sz="1100" spc="-75" dirty="0">
                <a:solidFill>
                  <a:srgbClr val="57585B"/>
                </a:solidFill>
                <a:latin typeface="Calibri"/>
                <a:cs typeface="Calibri"/>
              </a:rPr>
              <a:t>We</a:t>
            </a:r>
            <a:r>
              <a:rPr sz="1100" spc="-50" dirty="0">
                <a:solidFill>
                  <a:srgbClr val="57585B"/>
                </a:solidFill>
                <a:latin typeface="Calibri"/>
                <a:cs typeface="Calibri"/>
              </a:rPr>
              <a:t> </a:t>
            </a:r>
            <a:r>
              <a:rPr sz="1100" spc="-20" dirty="0">
                <a:solidFill>
                  <a:srgbClr val="57585B"/>
                </a:solidFill>
                <a:latin typeface="Calibri"/>
                <a:cs typeface="Calibri"/>
              </a:rPr>
              <a:t>also </a:t>
            </a:r>
            <a:r>
              <a:rPr sz="1100" spc="-10" dirty="0">
                <a:solidFill>
                  <a:srgbClr val="57585B"/>
                </a:solidFill>
                <a:latin typeface="Calibri"/>
                <a:cs typeface="Calibri"/>
              </a:rPr>
              <a:t>test</a:t>
            </a:r>
            <a:r>
              <a:rPr sz="1100" spc="-30" dirty="0">
                <a:solidFill>
                  <a:srgbClr val="57585B"/>
                </a:solidFill>
                <a:latin typeface="Calibri"/>
                <a:cs typeface="Calibri"/>
              </a:rPr>
              <a:t> </a:t>
            </a:r>
            <a:r>
              <a:rPr sz="1100" spc="-25" dirty="0">
                <a:solidFill>
                  <a:srgbClr val="57585B"/>
                </a:solidFill>
                <a:latin typeface="Calibri"/>
                <a:cs typeface="Calibri"/>
              </a:rPr>
              <a:t>here!</a:t>
            </a:r>
            <a:endParaRPr sz="1100">
              <a:latin typeface="Calibri"/>
              <a:cs typeface="Calibri"/>
            </a:endParaRPr>
          </a:p>
        </p:txBody>
      </p:sp>
      <p:sp>
        <p:nvSpPr>
          <p:cNvPr id="28" name="object 31">
            <a:extLst>
              <a:ext uri="{FF2B5EF4-FFF2-40B4-BE49-F238E27FC236}">
                <a16:creationId xmlns:a16="http://schemas.microsoft.com/office/drawing/2014/main" id="{970BAACD-5F2F-4A3D-AEE5-12EEFB8CE96E}"/>
              </a:ext>
            </a:extLst>
          </p:cNvPr>
          <p:cNvSpPr txBox="1"/>
          <p:nvPr/>
        </p:nvSpPr>
        <p:spPr>
          <a:xfrm>
            <a:off x="6359020" y="2702243"/>
            <a:ext cx="201295" cy="535940"/>
          </a:xfrm>
          <a:prstGeom prst="rect">
            <a:avLst/>
          </a:prstGeom>
        </p:spPr>
        <p:txBody>
          <a:bodyPr vert="vert270" wrap="square" lIns="0" tIns="7620" rIns="0" bIns="0" rtlCol="0">
            <a:spAutoFit/>
          </a:bodyPr>
          <a:lstStyle/>
          <a:p>
            <a:pPr marL="12700">
              <a:lnSpc>
                <a:spcPct val="100000"/>
              </a:lnSpc>
              <a:spcBef>
                <a:spcPts val="60"/>
              </a:spcBef>
            </a:pPr>
            <a:r>
              <a:rPr sz="1100" dirty="0">
                <a:latin typeface="Calibri"/>
                <a:cs typeface="Calibri"/>
              </a:rPr>
              <a:t>Shift</a:t>
            </a:r>
            <a:r>
              <a:rPr sz="1100" spc="-15" dirty="0">
                <a:latin typeface="Calibri"/>
                <a:cs typeface="Calibri"/>
              </a:rPr>
              <a:t> </a:t>
            </a:r>
            <a:r>
              <a:rPr sz="1100" spc="-20" dirty="0">
                <a:latin typeface="Calibri"/>
                <a:cs typeface="Calibri"/>
              </a:rPr>
              <a:t>Left</a:t>
            </a:r>
            <a:endParaRPr sz="1100">
              <a:latin typeface="Calibri"/>
              <a:cs typeface="Calibri"/>
            </a:endParaRPr>
          </a:p>
        </p:txBody>
      </p:sp>
      <p:sp>
        <p:nvSpPr>
          <p:cNvPr id="29" name="object 32">
            <a:extLst>
              <a:ext uri="{FF2B5EF4-FFF2-40B4-BE49-F238E27FC236}">
                <a16:creationId xmlns:a16="http://schemas.microsoft.com/office/drawing/2014/main" id="{CC1B34DB-85F3-4C40-AF4D-15B56F55F086}"/>
              </a:ext>
            </a:extLst>
          </p:cNvPr>
          <p:cNvSpPr txBox="1"/>
          <p:nvPr/>
        </p:nvSpPr>
        <p:spPr>
          <a:xfrm>
            <a:off x="9738985" y="4771826"/>
            <a:ext cx="201295" cy="618490"/>
          </a:xfrm>
          <a:prstGeom prst="rect">
            <a:avLst/>
          </a:prstGeom>
        </p:spPr>
        <p:txBody>
          <a:bodyPr vert="vert" wrap="square" lIns="0" tIns="7620" rIns="0" bIns="0" rtlCol="0">
            <a:spAutoFit/>
          </a:bodyPr>
          <a:lstStyle/>
          <a:p>
            <a:pPr marL="12700">
              <a:lnSpc>
                <a:spcPct val="100000"/>
              </a:lnSpc>
              <a:spcBef>
                <a:spcPts val="60"/>
              </a:spcBef>
            </a:pPr>
            <a:r>
              <a:rPr sz="1100" dirty="0">
                <a:latin typeface="Calibri"/>
                <a:cs typeface="Calibri"/>
              </a:rPr>
              <a:t>Shift</a:t>
            </a:r>
            <a:r>
              <a:rPr sz="1100" spc="-15" dirty="0">
                <a:latin typeface="Calibri"/>
                <a:cs typeface="Calibri"/>
              </a:rPr>
              <a:t> </a:t>
            </a:r>
            <a:r>
              <a:rPr sz="1100" spc="-10" dirty="0">
                <a:latin typeface="Calibri"/>
                <a:cs typeface="Calibri"/>
              </a:rPr>
              <a:t>Right</a:t>
            </a:r>
            <a:endParaRPr sz="1100">
              <a:latin typeface="Calibri"/>
              <a:cs typeface="Calibri"/>
            </a:endParaRPr>
          </a:p>
        </p:txBody>
      </p:sp>
      <p:sp>
        <p:nvSpPr>
          <p:cNvPr id="31" name="TextBox 30">
            <a:extLst>
              <a:ext uri="{FF2B5EF4-FFF2-40B4-BE49-F238E27FC236}">
                <a16:creationId xmlns:a16="http://schemas.microsoft.com/office/drawing/2014/main" id="{3A8E3C08-C0C1-4A70-AE3B-6EDEA705F629}"/>
              </a:ext>
            </a:extLst>
          </p:cNvPr>
          <p:cNvSpPr txBox="1"/>
          <p:nvPr/>
        </p:nvSpPr>
        <p:spPr>
          <a:xfrm>
            <a:off x="355897" y="1248689"/>
            <a:ext cx="4795611" cy="5170646"/>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Calibri"/>
                <a:cs typeface="Calibri"/>
              </a:rPr>
              <a:t>Continuous testing means</a:t>
            </a:r>
            <a:r>
              <a:rPr lang="en-US" sz="2200" spc="5" dirty="0">
                <a:latin typeface="Calibri"/>
                <a:cs typeface="Calibri"/>
              </a:rPr>
              <a:t> </a:t>
            </a:r>
            <a:r>
              <a:rPr lang="en-US" sz="2200" dirty="0">
                <a:latin typeface="Calibri"/>
                <a:cs typeface="Calibri"/>
              </a:rPr>
              <a:t>doing</a:t>
            </a:r>
            <a:r>
              <a:rPr lang="en-US" sz="2200" spc="-5" dirty="0">
                <a:latin typeface="Calibri"/>
                <a:cs typeface="Calibri"/>
              </a:rPr>
              <a:t> </a:t>
            </a:r>
            <a:r>
              <a:rPr lang="en-US" sz="2200" dirty="0">
                <a:latin typeface="Calibri"/>
                <a:cs typeface="Calibri"/>
              </a:rPr>
              <a:t>testing </a:t>
            </a:r>
            <a:r>
              <a:rPr lang="en-US" sz="2200" spc="-10" dirty="0">
                <a:latin typeface="Calibri"/>
                <a:cs typeface="Calibri"/>
              </a:rPr>
              <a:t>without</a:t>
            </a:r>
            <a:r>
              <a:rPr lang="en-US" sz="2200" spc="-5" dirty="0">
                <a:latin typeface="Calibri"/>
                <a:cs typeface="Calibri"/>
              </a:rPr>
              <a:t> </a:t>
            </a:r>
            <a:r>
              <a:rPr lang="en-US" sz="2200" spc="-20" dirty="0">
                <a:latin typeface="Calibri"/>
                <a:cs typeface="Calibri"/>
              </a:rPr>
              <a:t>interruption</a:t>
            </a:r>
          </a:p>
          <a:p>
            <a:pPr marL="285750" indent="-285750">
              <a:buFont typeface="Arial" panose="020B0604020202020204" pitchFamily="34" charset="0"/>
              <a:buChar char="•"/>
            </a:pPr>
            <a:endParaRPr lang="en-US" sz="2200" spc="-20" dirty="0">
              <a:latin typeface="Calibri"/>
              <a:cs typeface="Calibri"/>
            </a:endParaRPr>
          </a:p>
          <a:p>
            <a:pPr marL="285750" indent="-285750">
              <a:buFont typeface="Arial" panose="020B0604020202020204" pitchFamily="34" charset="0"/>
              <a:buChar char="•"/>
            </a:pPr>
            <a:r>
              <a:rPr lang="en-US" sz="2200" b="1" spc="-20" dirty="0">
                <a:latin typeface="Calibri"/>
                <a:cs typeface="Calibri"/>
              </a:rPr>
              <a:t>Originally</a:t>
            </a:r>
            <a:r>
              <a:rPr lang="en-US" sz="2200" spc="-20" dirty="0">
                <a:latin typeface="Calibri"/>
                <a:cs typeface="Calibri"/>
              </a:rPr>
              <a:t>,</a:t>
            </a:r>
            <a:r>
              <a:rPr lang="en-US" sz="2200" spc="-10" dirty="0">
                <a:latin typeface="Calibri"/>
                <a:cs typeface="Calibri"/>
              </a:rPr>
              <a:t> </a:t>
            </a:r>
            <a:r>
              <a:rPr lang="en-US" sz="2200" spc="-20" dirty="0">
                <a:latin typeface="Calibri"/>
                <a:cs typeface="Calibri"/>
              </a:rPr>
              <a:t>the</a:t>
            </a:r>
            <a:r>
              <a:rPr lang="en-US" sz="2200" spc="-5" dirty="0">
                <a:latin typeface="Calibri"/>
                <a:cs typeface="Calibri"/>
              </a:rPr>
              <a:t> </a:t>
            </a:r>
            <a:r>
              <a:rPr lang="en-US" sz="2200" spc="-25" dirty="0">
                <a:latin typeface="Calibri"/>
                <a:cs typeface="Calibri"/>
              </a:rPr>
              <a:t>term</a:t>
            </a:r>
            <a:r>
              <a:rPr lang="en-US" sz="2200" spc="-15" dirty="0">
                <a:latin typeface="Calibri"/>
                <a:cs typeface="Calibri"/>
              </a:rPr>
              <a:t> </a:t>
            </a:r>
            <a:r>
              <a:rPr lang="en-US" sz="2200" spc="-20" dirty="0">
                <a:latin typeface="Calibri"/>
                <a:cs typeface="Calibri"/>
              </a:rPr>
              <a:t>continuous</a:t>
            </a:r>
            <a:r>
              <a:rPr lang="en-US" sz="2200" spc="-5" dirty="0">
                <a:latin typeface="Calibri"/>
                <a:cs typeface="Calibri"/>
              </a:rPr>
              <a:t> </a:t>
            </a:r>
            <a:r>
              <a:rPr lang="en-US" sz="2200" spc="-20" dirty="0">
                <a:latin typeface="Calibri"/>
                <a:cs typeface="Calibri"/>
              </a:rPr>
              <a:t>testing</a:t>
            </a:r>
            <a:r>
              <a:rPr lang="en-US" sz="2200" spc="-15" dirty="0">
                <a:latin typeface="Calibri"/>
                <a:cs typeface="Calibri"/>
              </a:rPr>
              <a:t> </a:t>
            </a:r>
            <a:r>
              <a:rPr lang="en-US" sz="2200" spc="-30" dirty="0">
                <a:latin typeface="Calibri"/>
                <a:cs typeface="Calibri"/>
              </a:rPr>
              <a:t>referred</a:t>
            </a:r>
            <a:r>
              <a:rPr lang="en-US" sz="2200" spc="-10" dirty="0">
                <a:latin typeface="Calibri"/>
                <a:cs typeface="Calibri"/>
              </a:rPr>
              <a:t> to</a:t>
            </a:r>
            <a:r>
              <a:rPr lang="en-US" sz="2200" spc="-5" dirty="0">
                <a:latin typeface="Calibri"/>
                <a:cs typeface="Calibri"/>
              </a:rPr>
              <a:t> </a:t>
            </a:r>
            <a:r>
              <a:rPr lang="en-US" sz="2200" spc="-20" dirty="0">
                <a:latin typeface="Calibri"/>
                <a:cs typeface="Calibri"/>
              </a:rPr>
              <a:t>the</a:t>
            </a:r>
            <a:r>
              <a:rPr lang="en-US" sz="2200" spc="-5" dirty="0">
                <a:latin typeface="Calibri"/>
                <a:cs typeface="Calibri"/>
              </a:rPr>
              <a:t> </a:t>
            </a:r>
            <a:r>
              <a:rPr lang="en-US" sz="2200" spc="-20" dirty="0">
                <a:latin typeface="Calibri"/>
                <a:cs typeface="Calibri"/>
              </a:rPr>
              <a:t>ability of</a:t>
            </a:r>
            <a:r>
              <a:rPr lang="en-US" sz="2200" spc="-10" dirty="0">
                <a:latin typeface="Calibri"/>
                <a:cs typeface="Calibri"/>
              </a:rPr>
              <a:t> </a:t>
            </a:r>
            <a:r>
              <a:rPr lang="en-US" sz="2200" spc="-20" dirty="0">
                <a:latin typeface="Calibri"/>
                <a:cs typeface="Calibri"/>
              </a:rPr>
              <a:t>executing</a:t>
            </a:r>
            <a:r>
              <a:rPr lang="en-US" sz="2200" spc="-10" dirty="0">
                <a:latin typeface="Calibri"/>
                <a:cs typeface="Calibri"/>
              </a:rPr>
              <a:t> automated </a:t>
            </a:r>
            <a:r>
              <a:rPr lang="en-US" sz="2200" dirty="0">
                <a:latin typeface="Calibri"/>
                <a:cs typeface="Calibri"/>
              </a:rPr>
              <a:t>tests</a:t>
            </a:r>
            <a:r>
              <a:rPr lang="en-US" sz="2200" spc="-10" dirty="0">
                <a:latin typeface="Calibri"/>
                <a:cs typeface="Calibri"/>
              </a:rPr>
              <a:t> </a:t>
            </a:r>
            <a:r>
              <a:rPr lang="en-US" sz="2200" dirty="0">
                <a:latin typeface="Calibri"/>
                <a:cs typeface="Calibri"/>
              </a:rPr>
              <a:t>as</a:t>
            </a:r>
            <a:r>
              <a:rPr lang="en-US" sz="2200" spc="-5" dirty="0">
                <a:latin typeface="Calibri"/>
                <a:cs typeface="Calibri"/>
              </a:rPr>
              <a:t> </a:t>
            </a:r>
            <a:r>
              <a:rPr lang="en-US" sz="2200" dirty="0">
                <a:latin typeface="Calibri"/>
                <a:cs typeface="Calibri"/>
              </a:rPr>
              <a:t>part</a:t>
            </a:r>
            <a:r>
              <a:rPr lang="en-US" sz="2200" spc="-15" dirty="0">
                <a:latin typeface="Calibri"/>
                <a:cs typeface="Calibri"/>
              </a:rPr>
              <a:t> </a:t>
            </a:r>
            <a:r>
              <a:rPr lang="en-US" sz="2200" dirty="0">
                <a:latin typeface="Calibri"/>
                <a:cs typeface="Calibri"/>
              </a:rPr>
              <a:t>of</a:t>
            </a:r>
            <a:r>
              <a:rPr lang="en-US" sz="2200" spc="-10" dirty="0">
                <a:latin typeface="Calibri"/>
                <a:cs typeface="Calibri"/>
              </a:rPr>
              <a:t> </a:t>
            </a:r>
            <a:r>
              <a:rPr lang="en-US" sz="2200" dirty="0">
                <a:latin typeface="Calibri"/>
                <a:cs typeface="Calibri"/>
              </a:rPr>
              <a:t>the </a:t>
            </a:r>
            <a:r>
              <a:rPr lang="en-US" sz="2200" spc="-25" dirty="0">
                <a:latin typeface="Calibri"/>
                <a:cs typeface="Calibri"/>
              </a:rPr>
              <a:t>software</a:t>
            </a:r>
            <a:r>
              <a:rPr lang="en-US" sz="2200" spc="-5" dirty="0">
                <a:latin typeface="Calibri"/>
                <a:cs typeface="Calibri"/>
              </a:rPr>
              <a:t> </a:t>
            </a:r>
            <a:r>
              <a:rPr lang="en-US" sz="2200" spc="-20" dirty="0">
                <a:latin typeface="Calibri"/>
                <a:cs typeface="Calibri"/>
              </a:rPr>
              <a:t>delivery</a:t>
            </a:r>
            <a:r>
              <a:rPr lang="en-US" sz="2200" spc="-10" dirty="0">
                <a:latin typeface="Calibri"/>
                <a:cs typeface="Calibri"/>
              </a:rPr>
              <a:t> pipeline</a:t>
            </a:r>
            <a:r>
              <a:rPr lang="en-US" sz="2200" spc="-5" dirty="0">
                <a:latin typeface="Calibri"/>
                <a:cs typeface="Calibri"/>
              </a:rPr>
              <a:t> </a:t>
            </a:r>
            <a:r>
              <a:rPr lang="en-US" sz="2200" dirty="0">
                <a:latin typeface="Calibri"/>
                <a:cs typeface="Calibri"/>
              </a:rPr>
              <a:t>to</a:t>
            </a:r>
            <a:r>
              <a:rPr lang="en-US" sz="2200" spc="-10" dirty="0">
                <a:latin typeface="Calibri"/>
                <a:cs typeface="Calibri"/>
              </a:rPr>
              <a:t> continuously obtain </a:t>
            </a:r>
            <a:r>
              <a:rPr lang="en-US" sz="2200" spc="-25" dirty="0">
                <a:latin typeface="Calibri"/>
                <a:cs typeface="Calibri"/>
              </a:rPr>
              <a:t>quality-</a:t>
            </a:r>
            <a:r>
              <a:rPr lang="en-US" sz="2200" spc="-10" dirty="0">
                <a:latin typeface="Calibri"/>
                <a:cs typeface="Calibri"/>
              </a:rPr>
              <a:t>related </a:t>
            </a:r>
            <a:r>
              <a:rPr lang="en-US" sz="2200" spc="-30" dirty="0">
                <a:latin typeface="Calibri"/>
                <a:cs typeface="Calibri"/>
              </a:rPr>
              <a:t>information </a:t>
            </a:r>
            <a:r>
              <a:rPr lang="en-US" sz="2200" spc="-25" dirty="0">
                <a:latin typeface="Calibri"/>
                <a:cs typeface="Calibri"/>
              </a:rPr>
              <a:t>about </a:t>
            </a:r>
            <a:r>
              <a:rPr lang="en-US" sz="2200" spc="-40" dirty="0">
                <a:latin typeface="Calibri"/>
                <a:cs typeface="Calibri"/>
              </a:rPr>
              <a:t>the</a:t>
            </a:r>
            <a:r>
              <a:rPr lang="en-US" sz="2200" spc="20" dirty="0">
                <a:latin typeface="Calibri"/>
                <a:cs typeface="Calibri"/>
              </a:rPr>
              <a:t> </a:t>
            </a:r>
            <a:r>
              <a:rPr lang="en-US" sz="2200" spc="-40" dirty="0">
                <a:latin typeface="Calibri"/>
                <a:cs typeface="Calibri"/>
              </a:rPr>
              <a:t>software</a:t>
            </a:r>
          </a:p>
          <a:p>
            <a:pPr marL="285750" indent="-285750">
              <a:buFont typeface="Arial" panose="020B0604020202020204" pitchFamily="34" charset="0"/>
              <a:buChar char="•"/>
            </a:pPr>
            <a:endParaRPr lang="en-US" sz="2200" spc="-20" dirty="0">
              <a:latin typeface="Calibri"/>
              <a:cs typeface="Calibri"/>
            </a:endParaRPr>
          </a:p>
          <a:p>
            <a:pPr marL="285750" indent="-285750">
              <a:buFont typeface="Arial" panose="020B0604020202020204" pitchFamily="34" charset="0"/>
              <a:buChar char="•"/>
            </a:pPr>
            <a:r>
              <a:rPr lang="en-US" sz="2200" b="1" spc="-20" dirty="0">
                <a:latin typeface="Calibri"/>
                <a:cs typeface="Calibri"/>
              </a:rPr>
              <a:t>Nowadays</a:t>
            </a:r>
            <a:r>
              <a:rPr lang="en-US" sz="2200" spc="-20" dirty="0">
                <a:latin typeface="Calibri"/>
                <a:cs typeface="Calibri"/>
              </a:rPr>
              <a:t>,</a:t>
            </a:r>
            <a:r>
              <a:rPr lang="en-US" sz="2200" spc="-30" dirty="0">
                <a:latin typeface="Calibri"/>
                <a:cs typeface="Calibri"/>
              </a:rPr>
              <a:t> </a:t>
            </a:r>
            <a:r>
              <a:rPr lang="en-US" sz="2200" spc="-10" dirty="0">
                <a:latin typeface="Calibri"/>
                <a:cs typeface="Calibri"/>
              </a:rPr>
              <a:t>continuous</a:t>
            </a:r>
            <a:r>
              <a:rPr lang="en-US" sz="2200" spc="-20" dirty="0">
                <a:latin typeface="Calibri"/>
                <a:cs typeface="Calibri"/>
              </a:rPr>
              <a:t> testing </a:t>
            </a:r>
            <a:r>
              <a:rPr lang="en-US" sz="2200" spc="-25" dirty="0">
                <a:latin typeface="Calibri"/>
                <a:cs typeface="Calibri"/>
              </a:rPr>
              <a:t>refers</a:t>
            </a:r>
            <a:r>
              <a:rPr lang="en-US" sz="2200" spc="-20" dirty="0">
                <a:latin typeface="Calibri"/>
                <a:cs typeface="Calibri"/>
              </a:rPr>
              <a:t> </a:t>
            </a:r>
            <a:r>
              <a:rPr lang="en-US" sz="2200" dirty="0">
                <a:latin typeface="Calibri"/>
                <a:cs typeface="Calibri"/>
              </a:rPr>
              <a:t>to</a:t>
            </a:r>
            <a:r>
              <a:rPr lang="en-US" sz="2200" spc="-20" dirty="0">
                <a:latin typeface="Calibri"/>
                <a:cs typeface="Calibri"/>
              </a:rPr>
              <a:t> </a:t>
            </a:r>
            <a:r>
              <a:rPr lang="en-US" sz="2200" spc="-25" dirty="0">
                <a:latin typeface="Calibri"/>
                <a:cs typeface="Calibri"/>
              </a:rPr>
              <a:t>the </a:t>
            </a:r>
            <a:r>
              <a:rPr lang="en-US" sz="2200" spc="-20" dirty="0">
                <a:latin typeface="Calibri"/>
                <a:cs typeface="Calibri"/>
              </a:rPr>
              <a:t>diffusion </a:t>
            </a:r>
            <a:r>
              <a:rPr lang="en-US" sz="2200" dirty="0">
                <a:latin typeface="Calibri"/>
                <a:cs typeface="Calibri"/>
              </a:rPr>
              <a:t>of</a:t>
            </a:r>
            <a:r>
              <a:rPr lang="en-US" sz="2200" spc="-15" dirty="0">
                <a:latin typeface="Calibri"/>
                <a:cs typeface="Calibri"/>
              </a:rPr>
              <a:t> </a:t>
            </a:r>
            <a:r>
              <a:rPr lang="en-US" sz="2200" spc="-25" dirty="0">
                <a:latin typeface="Calibri"/>
                <a:cs typeface="Calibri"/>
              </a:rPr>
              <a:t>software</a:t>
            </a:r>
            <a:r>
              <a:rPr lang="en-US" sz="2200" spc="-10" dirty="0">
                <a:latin typeface="Calibri"/>
                <a:cs typeface="Calibri"/>
              </a:rPr>
              <a:t> testing</a:t>
            </a:r>
            <a:r>
              <a:rPr lang="en-US" sz="2200" spc="-20" dirty="0">
                <a:latin typeface="Calibri"/>
                <a:cs typeface="Calibri"/>
              </a:rPr>
              <a:t> from </a:t>
            </a:r>
            <a:r>
              <a:rPr lang="en-US" sz="2200" dirty="0">
                <a:latin typeface="Calibri"/>
                <a:cs typeface="Calibri"/>
              </a:rPr>
              <a:t>a</a:t>
            </a:r>
            <a:r>
              <a:rPr lang="en-US" sz="2200" spc="-20" dirty="0">
                <a:latin typeface="Calibri"/>
                <a:cs typeface="Calibri"/>
              </a:rPr>
              <a:t> </a:t>
            </a:r>
            <a:r>
              <a:rPr lang="en-US" sz="2200" spc="-10" dirty="0">
                <a:latin typeface="Calibri"/>
                <a:cs typeface="Calibri"/>
              </a:rPr>
              <a:t>distinct</a:t>
            </a:r>
            <a:r>
              <a:rPr lang="en-US" sz="2200" spc="-20" dirty="0">
                <a:latin typeface="Calibri"/>
                <a:cs typeface="Calibri"/>
              </a:rPr>
              <a:t> </a:t>
            </a:r>
            <a:r>
              <a:rPr lang="en-US" sz="2200" dirty="0">
                <a:latin typeface="Calibri"/>
                <a:cs typeface="Calibri"/>
              </a:rPr>
              <a:t>as</a:t>
            </a:r>
            <a:r>
              <a:rPr lang="en-US" sz="2200" spc="-10" dirty="0">
                <a:latin typeface="Calibri"/>
                <a:cs typeface="Calibri"/>
              </a:rPr>
              <a:t> </a:t>
            </a:r>
            <a:r>
              <a:rPr lang="en-US" sz="2200" dirty="0">
                <a:latin typeface="Calibri"/>
                <a:cs typeface="Calibri"/>
              </a:rPr>
              <a:t>well</a:t>
            </a:r>
            <a:r>
              <a:rPr lang="en-US" sz="2200" spc="-20" dirty="0">
                <a:latin typeface="Calibri"/>
                <a:cs typeface="Calibri"/>
              </a:rPr>
              <a:t> </a:t>
            </a:r>
            <a:r>
              <a:rPr lang="en-US" sz="2200" dirty="0">
                <a:latin typeface="Calibri"/>
                <a:cs typeface="Calibri"/>
              </a:rPr>
              <a:t>as</a:t>
            </a:r>
            <a:r>
              <a:rPr lang="en-US" sz="2200" spc="-15" dirty="0">
                <a:latin typeface="Calibri"/>
                <a:cs typeface="Calibri"/>
              </a:rPr>
              <a:t> </a:t>
            </a:r>
            <a:r>
              <a:rPr lang="en-US" sz="2200" spc="-10" dirty="0">
                <a:latin typeface="Calibri"/>
                <a:cs typeface="Calibri"/>
              </a:rPr>
              <a:t>siloed</a:t>
            </a:r>
            <a:r>
              <a:rPr lang="en-US" sz="2200" spc="-15" dirty="0">
                <a:latin typeface="Calibri"/>
                <a:cs typeface="Calibri"/>
              </a:rPr>
              <a:t> </a:t>
            </a:r>
            <a:r>
              <a:rPr lang="en-US" sz="2200" spc="-35" dirty="0">
                <a:latin typeface="Calibri"/>
                <a:cs typeface="Calibri"/>
              </a:rPr>
              <a:t>pre-</a:t>
            </a:r>
            <a:r>
              <a:rPr lang="en-US" sz="2200" spc="-20" dirty="0">
                <a:latin typeface="Calibri"/>
                <a:cs typeface="Calibri"/>
              </a:rPr>
              <a:t>release</a:t>
            </a:r>
            <a:r>
              <a:rPr lang="en-US" sz="2200" spc="-15" dirty="0">
                <a:latin typeface="Calibri"/>
                <a:cs typeface="Calibri"/>
              </a:rPr>
              <a:t> </a:t>
            </a:r>
            <a:r>
              <a:rPr lang="en-US" sz="2200" dirty="0">
                <a:latin typeface="Calibri"/>
                <a:cs typeface="Calibri"/>
              </a:rPr>
              <a:t>phase</a:t>
            </a:r>
            <a:r>
              <a:rPr lang="en-US" sz="2200" spc="-10" dirty="0">
                <a:latin typeface="Calibri"/>
                <a:cs typeface="Calibri"/>
              </a:rPr>
              <a:t> </a:t>
            </a:r>
            <a:r>
              <a:rPr lang="en-US" sz="2200" dirty="0">
                <a:latin typeface="Calibri"/>
                <a:cs typeface="Calibri"/>
              </a:rPr>
              <a:t>to</a:t>
            </a:r>
            <a:r>
              <a:rPr lang="en-US" sz="2200" spc="-15" dirty="0">
                <a:latin typeface="Calibri"/>
                <a:cs typeface="Calibri"/>
              </a:rPr>
              <a:t> </a:t>
            </a:r>
            <a:r>
              <a:rPr lang="en-US" sz="2200" spc="-25" dirty="0">
                <a:latin typeface="Calibri"/>
                <a:cs typeface="Calibri"/>
              </a:rPr>
              <a:t>an </a:t>
            </a:r>
            <a:r>
              <a:rPr lang="en-US" sz="2200" spc="-10" dirty="0">
                <a:latin typeface="Calibri"/>
                <a:cs typeface="Calibri"/>
              </a:rPr>
              <a:t>ongoing,</a:t>
            </a:r>
            <a:r>
              <a:rPr lang="en-US" sz="2200" dirty="0">
                <a:latin typeface="Calibri"/>
                <a:cs typeface="Calibri"/>
              </a:rPr>
              <a:t> </a:t>
            </a:r>
            <a:r>
              <a:rPr lang="en-US" sz="2200" spc="-10" dirty="0">
                <a:latin typeface="Calibri"/>
                <a:cs typeface="Calibri"/>
              </a:rPr>
              <a:t>continuous</a:t>
            </a:r>
            <a:r>
              <a:rPr lang="en-US" sz="2200" spc="10" dirty="0">
                <a:latin typeface="Calibri"/>
                <a:cs typeface="Calibri"/>
              </a:rPr>
              <a:t> </a:t>
            </a:r>
            <a:r>
              <a:rPr lang="en-US" sz="2200" spc="-10" dirty="0">
                <a:latin typeface="Calibri"/>
                <a:cs typeface="Calibri"/>
              </a:rPr>
              <a:t>activity</a:t>
            </a:r>
            <a:endParaRPr lang="en-US" sz="2200" dirty="0"/>
          </a:p>
        </p:txBody>
      </p:sp>
    </p:spTree>
    <p:extLst>
      <p:ext uri="{BB962C8B-B14F-4D97-AF65-F5344CB8AC3E}">
        <p14:creationId xmlns:p14="http://schemas.microsoft.com/office/powerpoint/2010/main" val="1376338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6ECA5-2574-4802-81E7-03E23309B889}"/>
              </a:ext>
            </a:extLst>
          </p:cNvPr>
          <p:cNvSpPr>
            <a:spLocks noGrp="1"/>
          </p:cNvSpPr>
          <p:nvPr>
            <p:ph type="title"/>
          </p:nvPr>
        </p:nvSpPr>
        <p:spPr/>
        <p:txBody>
          <a:bodyPr/>
          <a:lstStyle/>
          <a:p>
            <a:r>
              <a:rPr lang="en-US" dirty="0"/>
              <a:t>Continuous testing (shift-left, shift-right)</a:t>
            </a:r>
          </a:p>
        </p:txBody>
      </p:sp>
      <p:sp>
        <p:nvSpPr>
          <p:cNvPr id="30" name="TextBox 29">
            <a:extLst>
              <a:ext uri="{FF2B5EF4-FFF2-40B4-BE49-F238E27FC236}">
                <a16:creationId xmlns:a16="http://schemas.microsoft.com/office/drawing/2014/main" id="{71AA8C6D-FD55-6517-ED2C-A47BB3020D5F}"/>
              </a:ext>
            </a:extLst>
          </p:cNvPr>
          <p:cNvSpPr txBox="1"/>
          <p:nvPr/>
        </p:nvSpPr>
        <p:spPr>
          <a:xfrm>
            <a:off x="225597" y="937915"/>
            <a:ext cx="3169277" cy="5632311"/>
          </a:xfrm>
          <a:prstGeom prst="rect">
            <a:avLst/>
          </a:prstGeom>
          <a:noFill/>
        </p:spPr>
        <p:txBody>
          <a:bodyPr wrap="square">
            <a:spAutoFit/>
          </a:bodyPr>
          <a:lstStyle/>
          <a:p>
            <a:r>
              <a:rPr lang="en-US" b="1" i="0" dirty="0">
                <a:solidFill>
                  <a:srgbClr val="0F1419"/>
                </a:solidFill>
                <a:effectLst/>
                <a:latin typeface="BerninaSans"/>
              </a:rPr>
              <a:t>Shift-left</a:t>
            </a:r>
            <a:r>
              <a:rPr lang="en-US" b="0" i="0" dirty="0">
                <a:solidFill>
                  <a:srgbClr val="0F1419"/>
                </a:solidFill>
                <a:effectLst/>
                <a:latin typeface="BerninaSans"/>
              </a:rPr>
              <a:t> is the practice of moving testing, quality, and performance evaluation early in the software development process, thus the process of shifting to the “left” side of the DevOps lifecycle. This concept has become increasingly important as teams face pressure to deliver software faster and more frequently with higher quality.</a:t>
            </a:r>
          </a:p>
          <a:p>
            <a:endParaRPr lang="en-US" dirty="0">
              <a:solidFill>
                <a:srgbClr val="0F1419"/>
              </a:solidFill>
              <a:latin typeface="BerninaSans"/>
            </a:endParaRPr>
          </a:p>
          <a:p>
            <a:r>
              <a:rPr lang="en-US" b="0" i="0" dirty="0">
                <a:solidFill>
                  <a:srgbClr val="0F1419"/>
                </a:solidFill>
                <a:effectLst/>
                <a:latin typeface="BerninaSans"/>
              </a:rPr>
              <a:t>Shift-left speeds up development efficiency and reduces costs by detecting and addressing software defects earlier in the development cycle before they get to production.</a:t>
            </a:r>
            <a:endParaRPr lang="en-US" dirty="0"/>
          </a:p>
        </p:txBody>
      </p:sp>
      <p:sp>
        <p:nvSpPr>
          <p:cNvPr id="32" name="TextBox 31">
            <a:extLst>
              <a:ext uri="{FF2B5EF4-FFF2-40B4-BE49-F238E27FC236}">
                <a16:creationId xmlns:a16="http://schemas.microsoft.com/office/drawing/2014/main" id="{0127452C-8338-FCB2-4ADA-FD58DDC70622}"/>
              </a:ext>
            </a:extLst>
          </p:cNvPr>
          <p:cNvSpPr txBox="1"/>
          <p:nvPr/>
        </p:nvSpPr>
        <p:spPr>
          <a:xfrm>
            <a:off x="7808921" y="1408331"/>
            <a:ext cx="3387814" cy="4801314"/>
          </a:xfrm>
          <a:prstGeom prst="rect">
            <a:avLst/>
          </a:prstGeom>
          <a:noFill/>
        </p:spPr>
        <p:txBody>
          <a:bodyPr wrap="square">
            <a:spAutoFit/>
          </a:bodyPr>
          <a:lstStyle/>
          <a:p>
            <a:r>
              <a:rPr lang="en-US" b="1" i="0" dirty="0">
                <a:solidFill>
                  <a:srgbClr val="0F1419"/>
                </a:solidFill>
                <a:effectLst/>
                <a:latin typeface="BerninaSans"/>
              </a:rPr>
              <a:t>Shift–right </a:t>
            </a:r>
            <a:r>
              <a:rPr lang="en-US" b="0" i="0" dirty="0">
                <a:solidFill>
                  <a:srgbClr val="0F1419"/>
                </a:solidFill>
                <a:effectLst/>
                <a:latin typeface="BerninaSans"/>
              </a:rPr>
              <a:t>is the practice of performing testing, quality, and performance evaluation in production under real-world conditions. Shift-right methods ensure that applications running in production can withstand real user load while ensuring the same high levels of quality. </a:t>
            </a:r>
          </a:p>
          <a:p>
            <a:endParaRPr lang="en-US" dirty="0">
              <a:solidFill>
                <a:srgbClr val="0F1419"/>
              </a:solidFill>
              <a:latin typeface="BerninaSans"/>
            </a:endParaRPr>
          </a:p>
          <a:p>
            <a:r>
              <a:rPr lang="en-US" b="0" i="0" dirty="0">
                <a:solidFill>
                  <a:srgbClr val="0F1419"/>
                </a:solidFill>
                <a:effectLst/>
                <a:latin typeface="BerninaSans"/>
              </a:rPr>
              <a:t>With shift right, DevOps teams test a built application to ensure performance, resilience, and software reliability. The goal is to detect and remediate issues that would be difficult to anticipate in development environments.</a:t>
            </a:r>
            <a:endParaRPr lang="en-US" dirty="0"/>
          </a:p>
        </p:txBody>
      </p:sp>
      <p:pic>
        <p:nvPicPr>
          <p:cNvPr id="6" name="Picture 5">
            <a:extLst>
              <a:ext uri="{FF2B5EF4-FFF2-40B4-BE49-F238E27FC236}">
                <a16:creationId xmlns:a16="http://schemas.microsoft.com/office/drawing/2014/main" id="{D55773DE-E5CA-8157-5C12-25DA43EDE827}"/>
              </a:ext>
            </a:extLst>
          </p:cNvPr>
          <p:cNvPicPr>
            <a:picLocks noChangeAspect="1"/>
          </p:cNvPicPr>
          <p:nvPr/>
        </p:nvPicPr>
        <p:blipFill rotWithShape="1">
          <a:blip r:embed="rId3"/>
          <a:srcRect b="886"/>
          <a:stretch/>
        </p:blipFill>
        <p:spPr>
          <a:xfrm>
            <a:off x="3642210" y="1305994"/>
            <a:ext cx="3760753" cy="4208398"/>
          </a:xfrm>
          <a:prstGeom prst="rect">
            <a:avLst/>
          </a:prstGeom>
        </p:spPr>
      </p:pic>
      <p:sp>
        <p:nvSpPr>
          <p:cNvPr id="37" name="Arrow: Right 36">
            <a:extLst>
              <a:ext uri="{FF2B5EF4-FFF2-40B4-BE49-F238E27FC236}">
                <a16:creationId xmlns:a16="http://schemas.microsoft.com/office/drawing/2014/main" id="{2B1432D1-DEAF-BC8D-1DA7-3B62FCD66BB7}"/>
              </a:ext>
            </a:extLst>
          </p:cNvPr>
          <p:cNvSpPr/>
          <p:nvPr/>
        </p:nvSpPr>
        <p:spPr>
          <a:xfrm>
            <a:off x="6969967" y="4105469"/>
            <a:ext cx="680332" cy="279919"/>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38" name="Arrow: Left 37">
            <a:extLst>
              <a:ext uri="{FF2B5EF4-FFF2-40B4-BE49-F238E27FC236}">
                <a16:creationId xmlns:a16="http://schemas.microsoft.com/office/drawing/2014/main" id="{82CAA3E1-D023-C375-0D2F-6B46FBA6FBF3}"/>
              </a:ext>
            </a:extLst>
          </p:cNvPr>
          <p:cNvSpPr/>
          <p:nvPr/>
        </p:nvSpPr>
        <p:spPr>
          <a:xfrm>
            <a:off x="3394874" y="2668555"/>
            <a:ext cx="617289" cy="270588"/>
          </a:xfrm>
          <a:prstGeom prst="lef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Tree>
    <p:extLst>
      <p:ext uri="{BB962C8B-B14F-4D97-AF65-F5344CB8AC3E}">
        <p14:creationId xmlns:p14="http://schemas.microsoft.com/office/powerpoint/2010/main" val="3183023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B22300-BFAF-2D42-DDED-8B15E64C0907}"/>
              </a:ext>
            </a:extLst>
          </p:cNvPr>
          <p:cNvSpPr>
            <a:spLocks noGrp="1"/>
          </p:cNvSpPr>
          <p:nvPr>
            <p:ph type="body" sz="quarter" idx="12"/>
          </p:nvPr>
        </p:nvSpPr>
        <p:spPr>
          <a:xfrm>
            <a:off x="381001" y="3606800"/>
            <a:ext cx="3017520" cy="1159384"/>
          </a:xfrm>
        </p:spPr>
        <p:txBody>
          <a:bodyPr/>
          <a:lstStyle/>
          <a:p>
            <a:r>
              <a:rPr lang="en-US" dirty="0"/>
              <a:t>Unified Test Platform</a:t>
            </a:r>
          </a:p>
          <a:p>
            <a:r>
              <a:rPr lang="en-US" sz="1400" dirty="0"/>
              <a:t>(Create, Execute, and maintain)</a:t>
            </a:r>
          </a:p>
        </p:txBody>
      </p:sp>
      <p:sp>
        <p:nvSpPr>
          <p:cNvPr id="3" name="Text Placeholder 2">
            <a:extLst>
              <a:ext uri="{FF2B5EF4-FFF2-40B4-BE49-F238E27FC236}">
                <a16:creationId xmlns:a16="http://schemas.microsoft.com/office/drawing/2014/main" id="{14D1DFA7-93B0-08E3-8BE0-C4E106B0CD85}"/>
              </a:ext>
            </a:extLst>
          </p:cNvPr>
          <p:cNvSpPr>
            <a:spLocks noGrp="1"/>
          </p:cNvSpPr>
          <p:nvPr>
            <p:ph type="body" sz="quarter" idx="14"/>
          </p:nvPr>
        </p:nvSpPr>
        <p:spPr>
          <a:xfrm>
            <a:off x="3807007" y="4419600"/>
            <a:ext cx="3017520" cy="1159384"/>
          </a:xfrm>
        </p:spPr>
        <p:txBody>
          <a:bodyPr/>
          <a:lstStyle/>
          <a:p>
            <a:r>
              <a:rPr lang="en-US" dirty="0"/>
              <a:t>Support </a:t>
            </a:r>
          </a:p>
          <a:p>
            <a:r>
              <a:rPr lang="en-US" dirty="0"/>
              <a:t>shift-left</a:t>
            </a:r>
          </a:p>
        </p:txBody>
      </p:sp>
      <p:sp>
        <p:nvSpPr>
          <p:cNvPr id="4" name="Text Placeholder 3">
            <a:extLst>
              <a:ext uri="{FF2B5EF4-FFF2-40B4-BE49-F238E27FC236}">
                <a16:creationId xmlns:a16="http://schemas.microsoft.com/office/drawing/2014/main" id="{318B2414-2BB4-4FA2-1063-F4B75C576245}"/>
              </a:ext>
            </a:extLst>
          </p:cNvPr>
          <p:cNvSpPr>
            <a:spLocks noGrp="1"/>
          </p:cNvSpPr>
          <p:nvPr>
            <p:ph type="body" sz="quarter" idx="16"/>
          </p:nvPr>
        </p:nvSpPr>
        <p:spPr>
          <a:xfrm>
            <a:off x="7233013" y="5333491"/>
            <a:ext cx="3017520" cy="1159384"/>
          </a:xfrm>
        </p:spPr>
        <p:txBody>
          <a:bodyPr/>
          <a:lstStyle/>
          <a:p>
            <a:r>
              <a:rPr lang="en-US" dirty="0"/>
              <a:t>Support </a:t>
            </a:r>
          </a:p>
          <a:p>
            <a:r>
              <a:rPr lang="en-US" dirty="0"/>
              <a:t>shift-right</a:t>
            </a:r>
          </a:p>
        </p:txBody>
      </p:sp>
      <p:sp>
        <p:nvSpPr>
          <p:cNvPr id="5" name="Title 4">
            <a:extLst>
              <a:ext uri="{FF2B5EF4-FFF2-40B4-BE49-F238E27FC236}">
                <a16:creationId xmlns:a16="http://schemas.microsoft.com/office/drawing/2014/main" id="{E1ED2D12-6B74-3833-94B6-D307AB95D692}"/>
              </a:ext>
            </a:extLst>
          </p:cNvPr>
          <p:cNvSpPr>
            <a:spLocks noGrp="1"/>
          </p:cNvSpPr>
          <p:nvPr>
            <p:ph type="title"/>
          </p:nvPr>
        </p:nvSpPr>
        <p:spPr/>
        <p:txBody>
          <a:bodyPr/>
          <a:lstStyle/>
          <a:p>
            <a:r>
              <a:rPr lang="en-US" dirty="0"/>
              <a:t>So what do we need?</a:t>
            </a:r>
          </a:p>
        </p:txBody>
      </p:sp>
      <p:pic>
        <p:nvPicPr>
          <p:cNvPr id="1026" name="Picture 2" descr="Eugene the Confused by Andrew Koch on Dribbble">
            <a:extLst>
              <a:ext uri="{FF2B5EF4-FFF2-40B4-BE49-F238E27FC236}">
                <a16:creationId xmlns:a16="http://schemas.microsoft.com/office/drawing/2014/main" id="{F4B35366-381A-7B52-19C4-08418E585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60" t="7996" r="14338" b="9069"/>
          <a:stretch/>
        </p:blipFill>
        <p:spPr bwMode="auto">
          <a:xfrm>
            <a:off x="5160054" y="365125"/>
            <a:ext cx="2975025"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36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09D524D-713D-48B4-9628-3BE484519000}"/>
              </a:ext>
            </a:extLst>
          </p:cNvPr>
          <p:cNvSpPr>
            <a:spLocks noGrp="1"/>
          </p:cNvSpPr>
          <p:nvPr>
            <p:ph type="title"/>
          </p:nvPr>
        </p:nvSpPr>
        <p:spPr>
          <a:xfrm>
            <a:off x="365849" y="1428456"/>
            <a:ext cx="4154672" cy="1281555"/>
          </a:xfrm>
        </p:spPr>
        <p:txBody>
          <a:bodyPr anchor="ctr">
            <a:spAutoFit/>
          </a:bodyPr>
          <a:lstStyle/>
          <a:p>
            <a:r>
              <a:rPr lang="de-AT" sz="4399" spc="-100" dirty="0">
                <a:latin typeface="Arial"/>
                <a:cs typeface="Arial"/>
              </a:rPr>
              <a:t>Meet </a:t>
            </a:r>
            <a:br>
              <a:rPr lang="de-AT" sz="4399" spc="-100" dirty="0">
                <a:latin typeface="Arial"/>
                <a:cs typeface="Arial"/>
              </a:rPr>
            </a:br>
            <a:r>
              <a:rPr lang="de-AT" sz="5398" spc="-100" dirty="0">
                <a:solidFill>
                  <a:schemeClr val="accent1"/>
                </a:solidFill>
                <a:latin typeface="Arial"/>
                <a:cs typeface="Arial"/>
              </a:rPr>
              <a:t>Test Suite…</a:t>
            </a:r>
            <a:endParaRPr lang="en-GB" sz="7998" spc="-100" dirty="0">
              <a:latin typeface="Arial"/>
              <a:cs typeface="Arial"/>
            </a:endParaRPr>
          </a:p>
        </p:txBody>
      </p:sp>
      <p:sp>
        <p:nvSpPr>
          <p:cNvPr id="66" name="object 4">
            <a:extLst>
              <a:ext uri="{FF2B5EF4-FFF2-40B4-BE49-F238E27FC236}">
                <a16:creationId xmlns:a16="http://schemas.microsoft.com/office/drawing/2014/main" id="{6788D677-8349-4832-8A03-554043503789}"/>
              </a:ext>
            </a:extLst>
          </p:cNvPr>
          <p:cNvSpPr/>
          <p:nvPr/>
        </p:nvSpPr>
        <p:spPr>
          <a:xfrm>
            <a:off x="4896778" y="893"/>
            <a:ext cx="7290460" cy="6804787"/>
          </a:xfrm>
          <a:custGeom>
            <a:avLst/>
            <a:gdLst/>
            <a:ahLst/>
            <a:cxnLst/>
            <a:rect l="l" t="t" r="r" b="b"/>
            <a:pathLst>
              <a:path w="10160000" h="3441700">
                <a:moveTo>
                  <a:pt x="0" y="3441700"/>
                </a:moveTo>
                <a:lnTo>
                  <a:pt x="10160000" y="3441700"/>
                </a:lnTo>
                <a:lnTo>
                  <a:pt x="10160000" y="0"/>
                </a:lnTo>
                <a:lnTo>
                  <a:pt x="0" y="0"/>
                </a:lnTo>
                <a:lnTo>
                  <a:pt x="0" y="3441700"/>
                </a:lnTo>
                <a:close/>
              </a:path>
            </a:pathLst>
          </a:custGeom>
          <a:solidFill>
            <a:schemeClr val="bg1">
              <a:lumMod val="95000"/>
            </a:schemeClr>
          </a:solidFill>
        </p:spPr>
        <p:txBody>
          <a:bodyPr wrap="square" lIns="0" tIns="0" rIns="0" bIns="0" rtlCol="0"/>
          <a:lstStyle/>
          <a:p>
            <a:pPr defTabSz="457063">
              <a:defRPr/>
            </a:pPr>
            <a:endParaRPr sz="1799">
              <a:solidFill>
                <a:srgbClr val="000000"/>
              </a:solidFill>
              <a:latin typeface="Arial"/>
            </a:endParaRPr>
          </a:p>
        </p:txBody>
      </p:sp>
      <p:sp>
        <p:nvSpPr>
          <p:cNvPr id="63" name="Freeform: Shape 41">
            <a:extLst>
              <a:ext uri="{FF2B5EF4-FFF2-40B4-BE49-F238E27FC236}">
                <a16:creationId xmlns:a16="http://schemas.microsoft.com/office/drawing/2014/main" id="{5CBEE3CD-8AA9-4047-9B73-9D837707D484}"/>
              </a:ext>
            </a:extLst>
          </p:cNvPr>
          <p:cNvSpPr txBox="1">
            <a:spLocks/>
          </p:cNvSpPr>
          <p:nvPr/>
        </p:nvSpPr>
        <p:spPr>
          <a:xfrm rot="16200000">
            <a:off x="9346690" y="516332"/>
            <a:ext cx="520138" cy="520134"/>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solidFill>
                  <a:srgbClr val="FFFFFF">
                    <a:alpha val="0"/>
                  </a:srgbClr>
                </a:solidFill>
              </a:rPr>
              <a:t> </a:t>
            </a:r>
          </a:p>
        </p:txBody>
      </p:sp>
      <p:pic>
        <p:nvPicPr>
          <p:cNvPr id="64" name="Picture 63">
            <a:extLst>
              <a:ext uri="{FF2B5EF4-FFF2-40B4-BE49-F238E27FC236}">
                <a16:creationId xmlns:a16="http://schemas.microsoft.com/office/drawing/2014/main" id="{0B798608-4E2B-424D-AD8B-5A424F4627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0349392" y="349832"/>
            <a:ext cx="1419247" cy="325613"/>
          </a:xfrm>
          <a:prstGeom prst="rect">
            <a:avLst/>
          </a:prstGeom>
        </p:spPr>
      </p:pic>
      <p:sp>
        <p:nvSpPr>
          <p:cNvPr id="65" name="TextBox 64">
            <a:extLst>
              <a:ext uri="{FF2B5EF4-FFF2-40B4-BE49-F238E27FC236}">
                <a16:creationId xmlns:a16="http://schemas.microsoft.com/office/drawing/2014/main" id="{95C02EAC-011A-4A03-B173-0A11654DCF6C}"/>
              </a:ext>
            </a:extLst>
          </p:cNvPr>
          <p:cNvSpPr txBox="1">
            <a:spLocks/>
          </p:cNvSpPr>
          <p:nvPr/>
        </p:nvSpPr>
        <p:spPr>
          <a:xfrm>
            <a:off x="7039843" y="894"/>
            <a:ext cx="2010203" cy="783387"/>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999">
                <a:solidFill>
                  <a:srgbClr val="FFFFFF">
                    <a:alpha val="0"/>
                  </a:srgbClr>
                </a:solidFill>
              </a:rPr>
              <a:t> </a:t>
            </a:r>
          </a:p>
        </p:txBody>
      </p:sp>
      <p:grpSp>
        <p:nvGrpSpPr>
          <p:cNvPr id="84" name="Group 83">
            <a:extLst>
              <a:ext uri="{FF2B5EF4-FFF2-40B4-BE49-F238E27FC236}">
                <a16:creationId xmlns:a16="http://schemas.microsoft.com/office/drawing/2014/main" id="{9F25872A-6F68-47FC-BE11-FAC0BA0143B1}"/>
              </a:ext>
            </a:extLst>
          </p:cNvPr>
          <p:cNvGrpSpPr/>
          <p:nvPr/>
        </p:nvGrpSpPr>
        <p:grpSpPr>
          <a:xfrm>
            <a:off x="6989713" y="245437"/>
            <a:ext cx="4970157" cy="549203"/>
            <a:chOff x="6989946" y="244608"/>
            <a:chExt cx="4971452" cy="549346"/>
          </a:xfrm>
        </p:grpSpPr>
        <p:sp>
          <p:nvSpPr>
            <p:cNvPr id="86" name="Freeform: Shape 85">
              <a:extLst>
                <a:ext uri="{FF2B5EF4-FFF2-40B4-BE49-F238E27FC236}">
                  <a16:creationId xmlns:a16="http://schemas.microsoft.com/office/drawing/2014/main" id="{F9746423-CDC9-4D80-853F-550781332D25}"/>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defTabSz="457063">
                <a:defRPr/>
              </a:pPr>
              <a:endParaRPr lang="en-US" sz="1799">
                <a:solidFill>
                  <a:srgbClr val="000000"/>
                </a:solidFill>
                <a:latin typeface="Arial"/>
              </a:endParaRPr>
            </a:p>
          </p:txBody>
        </p:sp>
        <p:sp>
          <p:nvSpPr>
            <p:cNvPr id="126" name="Freeform: Shape 125">
              <a:extLst>
                <a:ext uri="{FF2B5EF4-FFF2-40B4-BE49-F238E27FC236}">
                  <a16:creationId xmlns:a16="http://schemas.microsoft.com/office/drawing/2014/main" id="{6FCFFC67-645D-456F-BD33-E78601A5565D}"/>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defTabSz="457063">
                <a:defRPr/>
              </a:pPr>
              <a:endParaRPr lang="en-US" sz="1799">
                <a:solidFill>
                  <a:srgbClr val="000000"/>
                </a:solidFill>
                <a:latin typeface="Arial"/>
              </a:endParaRPr>
            </a:p>
          </p:txBody>
        </p:sp>
        <p:sp>
          <p:nvSpPr>
            <p:cNvPr id="127" name="Freeform: Shape 126">
              <a:extLst>
                <a:ext uri="{FF2B5EF4-FFF2-40B4-BE49-F238E27FC236}">
                  <a16:creationId xmlns:a16="http://schemas.microsoft.com/office/drawing/2014/main" id="{058B268E-4ACF-4C94-A7EC-2D60C1A82FD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defTabSz="457063">
                <a:defRPr/>
              </a:pPr>
              <a:endParaRPr lang="en-US" sz="1799">
                <a:solidFill>
                  <a:srgbClr val="000000"/>
                </a:solidFill>
                <a:latin typeface="Arial"/>
              </a:endParaRPr>
            </a:p>
          </p:txBody>
        </p:sp>
        <p:sp>
          <p:nvSpPr>
            <p:cNvPr id="128" name="Freeform: Shape 127">
              <a:extLst>
                <a:ext uri="{FF2B5EF4-FFF2-40B4-BE49-F238E27FC236}">
                  <a16:creationId xmlns:a16="http://schemas.microsoft.com/office/drawing/2014/main" id="{B2DDC45F-7AC4-4CB3-9F53-93EF39DEAA89}"/>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defTabSz="457063">
                <a:defRPr/>
              </a:pPr>
              <a:endParaRPr lang="en-US" sz="1799">
                <a:solidFill>
                  <a:srgbClr val="000000"/>
                </a:solidFill>
                <a:latin typeface="Arial"/>
              </a:endParaRPr>
            </a:p>
          </p:txBody>
        </p:sp>
      </p:grpSp>
      <p:sp>
        <p:nvSpPr>
          <p:cNvPr id="67" name="Rectangle 66">
            <a:extLst>
              <a:ext uri="{FF2B5EF4-FFF2-40B4-BE49-F238E27FC236}">
                <a16:creationId xmlns:a16="http://schemas.microsoft.com/office/drawing/2014/main" id="{435CC5F7-7D4C-4EA2-A6B9-2AFBF72B00F4}"/>
              </a:ext>
            </a:extLst>
          </p:cNvPr>
          <p:cNvSpPr/>
          <p:nvPr/>
        </p:nvSpPr>
        <p:spPr>
          <a:xfrm>
            <a:off x="9292179" y="1300904"/>
            <a:ext cx="1636507" cy="160436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23916" rtlCol="0" anchor="b" anchorCtr="0"/>
          <a:lstStyle/>
          <a:p>
            <a:pPr algn="ctr" defTabSz="457063">
              <a:defRPr/>
            </a:pPr>
            <a:br>
              <a:rPr lang="en-US" sz="1100" spc="-15" dirty="0">
                <a:solidFill>
                  <a:srgbClr val="000000"/>
                </a:solidFill>
                <a:latin typeface="Arial"/>
              </a:rPr>
            </a:br>
            <a:endParaRPr lang="en-US" sz="1100" spc="-15" dirty="0">
              <a:solidFill>
                <a:srgbClr val="000000"/>
              </a:solidFill>
              <a:latin typeface="Arial"/>
            </a:endParaRPr>
          </a:p>
          <a:p>
            <a:pPr algn="ctr" defTabSz="457063">
              <a:defRPr/>
            </a:pPr>
            <a:endParaRPr lang="en-US" sz="1100" spc="-15" dirty="0">
              <a:solidFill>
                <a:srgbClr val="000000"/>
              </a:solidFill>
              <a:latin typeface="Arial"/>
            </a:endParaRPr>
          </a:p>
          <a:p>
            <a:pPr algn="ctr" defTabSz="457063">
              <a:defRPr/>
            </a:pPr>
            <a:r>
              <a:rPr lang="en-US" sz="1100" spc="-15" dirty="0">
                <a:solidFill>
                  <a:srgbClr val="000000"/>
                </a:solidFill>
                <a:latin typeface="Arial"/>
              </a:rPr>
              <a:t>UiPath</a:t>
            </a:r>
          </a:p>
          <a:p>
            <a:pPr algn="ctr" defTabSz="457063">
              <a:defRPr/>
            </a:pPr>
            <a:r>
              <a:rPr lang="en-US" sz="1100" spc="-15" dirty="0">
                <a:solidFill>
                  <a:srgbClr val="000000"/>
                </a:solidFill>
                <a:latin typeface="Arial"/>
              </a:rPr>
              <a:t>Studio</a:t>
            </a:r>
          </a:p>
        </p:txBody>
      </p:sp>
      <p:sp>
        <p:nvSpPr>
          <p:cNvPr id="68" name="Rectangle 67">
            <a:extLst>
              <a:ext uri="{FF2B5EF4-FFF2-40B4-BE49-F238E27FC236}">
                <a16:creationId xmlns:a16="http://schemas.microsoft.com/office/drawing/2014/main" id="{B4977183-B6EB-4654-8218-BD50587DC8AA}"/>
              </a:ext>
            </a:extLst>
          </p:cNvPr>
          <p:cNvSpPr/>
          <p:nvPr/>
        </p:nvSpPr>
        <p:spPr>
          <a:xfrm>
            <a:off x="9292179" y="3075926"/>
            <a:ext cx="1636507" cy="160436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23916" rtlCol="0" anchor="b" anchorCtr="0"/>
          <a:lstStyle/>
          <a:p>
            <a:pPr algn="ctr" defTabSz="457063">
              <a:defRPr/>
            </a:pPr>
            <a:r>
              <a:rPr lang="en-US" sz="1100" spc="-15" dirty="0">
                <a:solidFill>
                  <a:srgbClr val="000000"/>
                </a:solidFill>
                <a:latin typeface="Arial"/>
              </a:rPr>
              <a:t>UiPath</a:t>
            </a:r>
          </a:p>
          <a:p>
            <a:pPr algn="ctr" defTabSz="457063">
              <a:defRPr/>
            </a:pPr>
            <a:r>
              <a:rPr lang="en-US" sz="1100" spc="-15" dirty="0">
                <a:solidFill>
                  <a:srgbClr val="000000"/>
                </a:solidFill>
                <a:latin typeface="Arial"/>
              </a:rPr>
              <a:t>Orchestrator</a:t>
            </a:r>
          </a:p>
        </p:txBody>
      </p:sp>
      <p:sp>
        <p:nvSpPr>
          <p:cNvPr id="69" name="Rectangle 68">
            <a:extLst>
              <a:ext uri="{FF2B5EF4-FFF2-40B4-BE49-F238E27FC236}">
                <a16:creationId xmlns:a16="http://schemas.microsoft.com/office/drawing/2014/main" id="{5061DE17-41ED-4005-86AF-3F6042B02B2B}"/>
              </a:ext>
            </a:extLst>
          </p:cNvPr>
          <p:cNvSpPr/>
          <p:nvPr/>
        </p:nvSpPr>
        <p:spPr>
          <a:xfrm>
            <a:off x="9292179" y="4850948"/>
            <a:ext cx="1636507" cy="160436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23916" rtlCol="0" anchor="b" anchorCtr="0"/>
          <a:lstStyle/>
          <a:p>
            <a:pPr algn="ctr" defTabSz="457063">
              <a:defRPr/>
            </a:pPr>
            <a:r>
              <a:rPr lang="en-US" sz="1100" spc="-15" dirty="0">
                <a:solidFill>
                  <a:srgbClr val="000000"/>
                </a:solidFill>
                <a:latin typeface="Arial"/>
              </a:rPr>
              <a:t>UiPath</a:t>
            </a:r>
          </a:p>
          <a:p>
            <a:pPr algn="ctr" defTabSz="457063">
              <a:defRPr/>
            </a:pPr>
            <a:r>
              <a:rPr lang="en-US" sz="1100" spc="-15" dirty="0">
                <a:solidFill>
                  <a:srgbClr val="000000"/>
                </a:solidFill>
                <a:latin typeface="Arial"/>
              </a:rPr>
              <a:t>Robots</a:t>
            </a:r>
          </a:p>
        </p:txBody>
      </p:sp>
      <p:cxnSp>
        <p:nvCxnSpPr>
          <p:cNvPr id="70" name="Straight Arrow Connector 69">
            <a:extLst>
              <a:ext uri="{FF2B5EF4-FFF2-40B4-BE49-F238E27FC236}">
                <a16:creationId xmlns:a16="http://schemas.microsoft.com/office/drawing/2014/main" id="{E7220CD8-D06A-437C-BC5B-38A87ECD3B9D}"/>
              </a:ext>
            </a:extLst>
          </p:cNvPr>
          <p:cNvCxnSpPr>
            <a:cxnSpLocks/>
          </p:cNvCxnSpPr>
          <p:nvPr/>
        </p:nvCxnSpPr>
        <p:spPr>
          <a:xfrm flipH="1">
            <a:off x="9067583" y="2124421"/>
            <a:ext cx="22459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846D9B5-EB2D-4CED-BC00-3D90ACCBBB7D}"/>
              </a:ext>
            </a:extLst>
          </p:cNvPr>
          <p:cNvCxnSpPr>
            <a:cxnSpLocks/>
          </p:cNvCxnSpPr>
          <p:nvPr/>
        </p:nvCxnSpPr>
        <p:spPr>
          <a:xfrm flipH="1">
            <a:off x="9067583" y="3872619"/>
            <a:ext cx="224595"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991C6F2-C997-476C-9CDC-2EBD248E30B2}"/>
              </a:ext>
            </a:extLst>
          </p:cNvPr>
          <p:cNvCxnSpPr>
            <a:cxnSpLocks/>
            <a:stCxn id="67" idx="2"/>
            <a:endCxn id="68" idx="0"/>
          </p:cNvCxnSpPr>
          <p:nvPr/>
        </p:nvCxnSpPr>
        <p:spPr>
          <a:xfrm>
            <a:off x="10110432" y="2905265"/>
            <a:ext cx="0" cy="170661"/>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4F9E196-DA18-4C3D-A155-8815267C14F3}"/>
              </a:ext>
            </a:extLst>
          </p:cNvPr>
          <p:cNvCxnSpPr>
            <a:cxnSpLocks/>
            <a:stCxn id="69" idx="0"/>
            <a:endCxn id="68" idx="2"/>
          </p:cNvCxnSpPr>
          <p:nvPr/>
        </p:nvCxnSpPr>
        <p:spPr>
          <a:xfrm flipV="1">
            <a:off x="10110432" y="4680286"/>
            <a:ext cx="0" cy="170661"/>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DB1D6BB-8655-4CBC-A377-C69649C9C42A}"/>
              </a:ext>
            </a:extLst>
          </p:cNvPr>
          <p:cNvSpPr/>
          <p:nvPr/>
        </p:nvSpPr>
        <p:spPr>
          <a:xfrm rot="5400000">
            <a:off x="10240958" y="3766259"/>
            <a:ext cx="1604360" cy="228907"/>
          </a:xfrm>
          <a:prstGeom prst="rect">
            <a:avLst/>
          </a:prstGeom>
          <a:solidFill>
            <a:srgbClr val="93369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dirty="0">
                <a:solidFill>
                  <a:srgbClr val="FFFFFF"/>
                </a:solidFill>
                <a:latin typeface="Arial"/>
              </a:rPr>
              <a:t>CI/CD integration</a:t>
            </a:r>
          </a:p>
        </p:txBody>
      </p:sp>
      <p:pic>
        <p:nvPicPr>
          <p:cNvPr id="75" name="Graphic 74">
            <a:extLst>
              <a:ext uri="{FF2B5EF4-FFF2-40B4-BE49-F238E27FC236}">
                <a16:creationId xmlns:a16="http://schemas.microsoft.com/office/drawing/2014/main" id="{B766333A-B16E-45AC-B377-9763A1BB910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885834" y="3479991"/>
            <a:ext cx="447577" cy="449689"/>
          </a:xfrm>
          <a:prstGeom prst="rect">
            <a:avLst/>
          </a:prstGeom>
        </p:spPr>
      </p:pic>
      <p:grpSp>
        <p:nvGrpSpPr>
          <p:cNvPr id="76" name="Group 75">
            <a:extLst>
              <a:ext uri="{FF2B5EF4-FFF2-40B4-BE49-F238E27FC236}">
                <a16:creationId xmlns:a16="http://schemas.microsoft.com/office/drawing/2014/main" id="{F1C66C90-A3BD-4C3A-B5A1-06DEFDAE97AB}"/>
              </a:ext>
            </a:extLst>
          </p:cNvPr>
          <p:cNvGrpSpPr/>
          <p:nvPr/>
        </p:nvGrpSpPr>
        <p:grpSpPr>
          <a:xfrm>
            <a:off x="6144825" y="4659621"/>
            <a:ext cx="2135056" cy="839135"/>
            <a:chOff x="6236404" y="4191707"/>
            <a:chExt cx="2070464" cy="809929"/>
          </a:xfrm>
        </p:grpSpPr>
        <p:cxnSp>
          <p:nvCxnSpPr>
            <p:cNvPr id="77" name="Straight Arrow Connector 76">
              <a:extLst>
                <a:ext uri="{FF2B5EF4-FFF2-40B4-BE49-F238E27FC236}">
                  <a16:creationId xmlns:a16="http://schemas.microsoft.com/office/drawing/2014/main" id="{18AF639A-61B5-48B7-9200-D74F002CA2B3}"/>
                </a:ext>
              </a:extLst>
            </p:cNvPr>
            <p:cNvCxnSpPr>
              <a:cxnSpLocks/>
            </p:cNvCxnSpPr>
            <p:nvPr/>
          </p:nvCxnSpPr>
          <p:spPr>
            <a:xfrm flipH="1">
              <a:off x="8100129" y="4593212"/>
              <a:ext cx="206739"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2609758B-D82E-4AF6-9921-6342CFB7BD54}"/>
                </a:ext>
              </a:extLst>
            </p:cNvPr>
            <p:cNvSpPr/>
            <p:nvPr/>
          </p:nvSpPr>
          <p:spPr>
            <a:xfrm rot="16200000">
              <a:off x="5942430" y="4485681"/>
              <a:ext cx="809929" cy="221982"/>
            </a:xfrm>
            <a:prstGeom prst="rect">
              <a:avLst/>
            </a:prstGeom>
            <a:solidFill>
              <a:srgbClr val="58595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dirty="0">
                  <a:solidFill>
                    <a:srgbClr val="FFFFFF"/>
                  </a:solidFill>
                  <a:latin typeface="Arial"/>
                </a:rPr>
                <a:t>X-ray</a:t>
              </a:r>
            </a:p>
          </p:txBody>
        </p:sp>
        <p:grpSp>
          <p:nvGrpSpPr>
            <p:cNvPr id="79" name="Group 78">
              <a:extLst>
                <a:ext uri="{FF2B5EF4-FFF2-40B4-BE49-F238E27FC236}">
                  <a16:creationId xmlns:a16="http://schemas.microsoft.com/office/drawing/2014/main" id="{E35326F8-C064-41DC-93D8-F8B3ECA3A57E}"/>
                </a:ext>
              </a:extLst>
            </p:cNvPr>
            <p:cNvGrpSpPr/>
            <p:nvPr/>
          </p:nvGrpSpPr>
          <p:grpSpPr>
            <a:xfrm>
              <a:off x="6461171" y="4191708"/>
              <a:ext cx="1639829" cy="809928"/>
              <a:chOff x="6457948" y="4191708"/>
              <a:chExt cx="1639829" cy="809928"/>
            </a:xfrm>
          </p:grpSpPr>
          <p:sp>
            <p:nvSpPr>
              <p:cNvPr id="80" name="Rectangle 79">
                <a:extLst>
                  <a:ext uri="{FF2B5EF4-FFF2-40B4-BE49-F238E27FC236}">
                    <a16:creationId xmlns:a16="http://schemas.microsoft.com/office/drawing/2014/main" id="{4B35BCBB-23BE-44BE-9C3B-FE44CE695D4C}"/>
                  </a:ext>
                </a:extLst>
              </p:cNvPr>
              <p:cNvSpPr/>
              <p:nvPr/>
            </p:nvSpPr>
            <p:spPr>
              <a:xfrm>
                <a:off x="6457948" y="4191708"/>
                <a:ext cx="1639829" cy="8099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a:solidFill>
                      <a:srgbClr val="000000"/>
                    </a:solidFill>
                    <a:latin typeface="Arial"/>
                  </a:rPr>
                  <a:t>Atlassian Jira</a:t>
                </a:r>
              </a:p>
            </p:txBody>
          </p:sp>
          <p:pic>
            <p:nvPicPr>
              <p:cNvPr id="81" name="Graphic 80">
                <a:extLst>
                  <a:ext uri="{FF2B5EF4-FFF2-40B4-BE49-F238E27FC236}">
                    <a16:creationId xmlns:a16="http://schemas.microsoft.com/office/drawing/2014/main" id="{FC06AF41-A787-41CC-8809-378AF11CE5E7}"/>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1238" b="1238"/>
              <a:stretch/>
            </p:blipFill>
            <p:spPr>
              <a:xfrm>
                <a:off x="7094364" y="4320830"/>
                <a:ext cx="366996" cy="378977"/>
              </a:xfrm>
              <a:prstGeom prst="rect">
                <a:avLst/>
              </a:prstGeom>
            </p:spPr>
          </p:pic>
        </p:grpSp>
      </p:grpSp>
      <p:grpSp>
        <p:nvGrpSpPr>
          <p:cNvPr id="82" name="Group 81">
            <a:extLst>
              <a:ext uri="{FF2B5EF4-FFF2-40B4-BE49-F238E27FC236}">
                <a16:creationId xmlns:a16="http://schemas.microsoft.com/office/drawing/2014/main" id="{F26CAFC4-6E90-44AD-A0FE-D60756C2BF79}"/>
              </a:ext>
            </a:extLst>
          </p:cNvPr>
          <p:cNvGrpSpPr/>
          <p:nvPr/>
        </p:nvGrpSpPr>
        <p:grpSpPr>
          <a:xfrm>
            <a:off x="6376605" y="2766547"/>
            <a:ext cx="1903783" cy="839134"/>
            <a:chOff x="6461171" y="2356126"/>
            <a:chExt cx="1846188" cy="809928"/>
          </a:xfrm>
        </p:grpSpPr>
        <p:cxnSp>
          <p:nvCxnSpPr>
            <p:cNvPr id="83" name="Straight Arrow Connector 82">
              <a:extLst>
                <a:ext uri="{FF2B5EF4-FFF2-40B4-BE49-F238E27FC236}">
                  <a16:creationId xmlns:a16="http://schemas.microsoft.com/office/drawing/2014/main" id="{86E0EF73-6C27-4BD5-B3E1-6538ACEAFC60}"/>
                </a:ext>
              </a:extLst>
            </p:cNvPr>
            <p:cNvCxnSpPr>
              <a:cxnSpLocks/>
            </p:cNvCxnSpPr>
            <p:nvPr/>
          </p:nvCxnSpPr>
          <p:spPr>
            <a:xfrm flipH="1">
              <a:off x="8100619" y="2757630"/>
              <a:ext cx="206740"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78185AE-0A63-429C-9DD1-C98FD5BF3E56}"/>
                </a:ext>
              </a:extLst>
            </p:cNvPr>
            <p:cNvSpPr/>
            <p:nvPr/>
          </p:nvSpPr>
          <p:spPr>
            <a:xfrm>
              <a:off x="6461171" y="2356126"/>
              <a:ext cx="1639829" cy="8099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dirty="0">
                  <a:solidFill>
                    <a:srgbClr val="000000"/>
                  </a:solidFill>
                  <a:latin typeface="Arial"/>
                </a:rPr>
                <a:t>SAP solution manager</a:t>
              </a:r>
            </a:p>
          </p:txBody>
        </p:sp>
      </p:grpSp>
      <p:grpSp>
        <p:nvGrpSpPr>
          <p:cNvPr id="87" name="Group 86">
            <a:extLst>
              <a:ext uri="{FF2B5EF4-FFF2-40B4-BE49-F238E27FC236}">
                <a16:creationId xmlns:a16="http://schemas.microsoft.com/office/drawing/2014/main" id="{18D8DC06-83BD-48D8-B873-860CE6766428}"/>
              </a:ext>
            </a:extLst>
          </p:cNvPr>
          <p:cNvGrpSpPr/>
          <p:nvPr/>
        </p:nvGrpSpPr>
        <p:grpSpPr>
          <a:xfrm>
            <a:off x="6376604" y="3713085"/>
            <a:ext cx="1903782" cy="839134"/>
            <a:chOff x="6461171" y="3269719"/>
            <a:chExt cx="1846187" cy="809928"/>
          </a:xfrm>
        </p:grpSpPr>
        <p:cxnSp>
          <p:nvCxnSpPr>
            <p:cNvPr id="88" name="Straight Arrow Connector 87">
              <a:extLst>
                <a:ext uri="{FF2B5EF4-FFF2-40B4-BE49-F238E27FC236}">
                  <a16:creationId xmlns:a16="http://schemas.microsoft.com/office/drawing/2014/main" id="{151B881C-22EA-4B2F-B9BA-C3FDD0726914}"/>
                </a:ext>
              </a:extLst>
            </p:cNvPr>
            <p:cNvCxnSpPr>
              <a:cxnSpLocks/>
            </p:cNvCxnSpPr>
            <p:nvPr/>
          </p:nvCxnSpPr>
          <p:spPr>
            <a:xfrm flipH="1">
              <a:off x="8100618" y="3672030"/>
              <a:ext cx="206740"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2EDE95A-AF9C-4170-8689-CA8BAE877049}"/>
                </a:ext>
              </a:extLst>
            </p:cNvPr>
            <p:cNvGrpSpPr/>
            <p:nvPr/>
          </p:nvGrpSpPr>
          <p:grpSpPr>
            <a:xfrm>
              <a:off x="6461171" y="3269719"/>
              <a:ext cx="1639829" cy="809928"/>
              <a:chOff x="6458441" y="3269719"/>
              <a:chExt cx="1639829" cy="809928"/>
            </a:xfrm>
          </p:grpSpPr>
          <p:sp>
            <p:nvSpPr>
              <p:cNvPr id="90" name="Rectangle 89">
                <a:extLst>
                  <a:ext uri="{FF2B5EF4-FFF2-40B4-BE49-F238E27FC236}">
                    <a16:creationId xmlns:a16="http://schemas.microsoft.com/office/drawing/2014/main" id="{75235A4F-0FEB-48C5-8971-C21A45064CBD}"/>
                  </a:ext>
                </a:extLst>
              </p:cNvPr>
              <p:cNvSpPr/>
              <p:nvPr/>
            </p:nvSpPr>
            <p:spPr>
              <a:xfrm>
                <a:off x="6458441" y="3269719"/>
                <a:ext cx="1639829" cy="8099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a:solidFill>
                      <a:srgbClr val="000000"/>
                    </a:solidFill>
                    <a:latin typeface="Arial"/>
                  </a:rPr>
                  <a:t>Azure DevOps</a:t>
                </a:r>
              </a:p>
            </p:txBody>
          </p:sp>
          <p:pic>
            <p:nvPicPr>
              <p:cNvPr id="91" name="Graphic 90">
                <a:extLst>
                  <a:ext uri="{FF2B5EF4-FFF2-40B4-BE49-F238E27FC236}">
                    <a16:creationId xmlns:a16="http://schemas.microsoft.com/office/drawing/2014/main" id="{2281A15A-9E1F-49B5-8E91-21820EDE6E6C}"/>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11361" r="11361"/>
              <a:stretch/>
            </p:blipFill>
            <p:spPr>
              <a:xfrm>
                <a:off x="7092535" y="3392205"/>
                <a:ext cx="366996" cy="378977"/>
              </a:xfrm>
              <a:prstGeom prst="rect">
                <a:avLst/>
              </a:prstGeom>
            </p:spPr>
          </p:pic>
        </p:grpSp>
      </p:grpSp>
      <p:grpSp>
        <p:nvGrpSpPr>
          <p:cNvPr id="92" name="Group 91">
            <a:extLst>
              <a:ext uri="{FF2B5EF4-FFF2-40B4-BE49-F238E27FC236}">
                <a16:creationId xmlns:a16="http://schemas.microsoft.com/office/drawing/2014/main" id="{A8C144F0-A446-4D1E-9654-BD5C070F583F}"/>
              </a:ext>
            </a:extLst>
          </p:cNvPr>
          <p:cNvGrpSpPr/>
          <p:nvPr/>
        </p:nvGrpSpPr>
        <p:grpSpPr>
          <a:xfrm>
            <a:off x="6144826" y="1820008"/>
            <a:ext cx="2141703" cy="839136"/>
            <a:chOff x="6236405" y="1461791"/>
            <a:chExt cx="2076910" cy="809930"/>
          </a:xfrm>
        </p:grpSpPr>
        <p:cxnSp>
          <p:nvCxnSpPr>
            <p:cNvPr id="93" name="Straight Arrow Connector 92">
              <a:extLst>
                <a:ext uri="{FF2B5EF4-FFF2-40B4-BE49-F238E27FC236}">
                  <a16:creationId xmlns:a16="http://schemas.microsoft.com/office/drawing/2014/main" id="{445B719B-79B9-4175-A585-21EFE8A8B9A4}"/>
                </a:ext>
              </a:extLst>
            </p:cNvPr>
            <p:cNvCxnSpPr>
              <a:cxnSpLocks/>
            </p:cNvCxnSpPr>
            <p:nvPr/>
          </p:nvCxnSpPr>
          <p:spPr>
            <a:xfrm flipH="1">
              <a:off x="8106575" y="1849363"/>
              <a:ext cx="206740"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1EAC186-9EFB-4E68-8294-6C72A877A759}"/>
                </a:ext>
              </a:extLst>
            </p:cNvPr>
            <p:cNvSpPr/>
            <p:nvPr/>
          </p:nvSpPr>
          <p:spPr>
            <a:xfrm rot="16200000">
              <a:off x="5942431" y="1755765"/>
              <a:ext cx="809929" cy="221982"/>
            </a:xfrm>
            <a:prstGeom prst="rect">
              <a:avLst/>
            </a:prstGeom>
            <a:solidFill>
              <a:srgbClr val="58595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a:solidFill>
                    <a:srgbClr val="FFFFFF"/>
                  </a:solidFill>
                  <a:latin typeface="Arial"/>
                </a:rPr>
                <a:t>TM 2.0</a:t>
              </a:r>
            </a:p>
          </p:txBody>
        </p:sp>
        <p:grpSp>
          <p:nvGrpSpPr>
            <p:cNvPr id="95" name="Group 94">
              <a:extLst>
                <a:ext uri="{FF2B5EF4-FFF2-40B4-BE49-F238E27FC236}">
                  <a16:creationId xmlns:a16="http://schemas.microsoft.com/office/drawing/2014/main" id="{665CC420-5D5B-457B-AF74-5EAB7D789CD3}"/>
                </a:ext>
              </a:extLst>
            </p:cNvPr>
            <p:cNvGrpSpPr/>
            <p:nvPr/>
          </p:nvGrpSpPr>
          <p:grpSpPr>
            <a:xfrm>
              <a:off x="6461171" y="1461793"/>
              <a:ext cx="1639829" cy="809928"/>
              <a:chOff x="6464393" y="1461793"/>
              <a:chExt cx="1639829" cy="809928"/>
            </a:xfrm>
          </p:grpSpPr>
          <p:sp>
            <p:nvSpPr>
              <p:cNvPr id="96" name="Rectangle 95">
                <a:extLst>
                  <a:ext uri="{FF2B5EF4-FFF2-40B4-BE49-F238E27FC236}">
                    <a16:creationId xmlns:a16="http://schemas.microsoft.com/office/drawing/2014/main" id="{666D6BCF-5FFB-4C68-8E79-8BB5EF081E2F}"/>
                  </a:ext>
                </a:extLst>
              </p:cNvPr>
              <p:cNvSpPr/>
              <p:nvPr/>
            </p:nvSpPr>
            <p:spPr>
              <a:xfrm>
                <a:off x="6464393" y="1461793"/>
                <a:ext cx="1639829" cy="8099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a:solidFill>
                      <a:srgbClr val="000000"/>
                    </a:solidFill>
                    <a:latin typeface="Arial"/>
                  </a:rPr>
                  <a:t>ServiceNow</a:t>
                </a:r>
              </a:p>
            </p:txBody>
          </p:sp>
          <p:pic>
            <p:nvPicPr>
              <p:cNvPr id="97" name="Graphic 96">
                <a:extLst>
                  <a:ext uri="{FF2B5EF4-FFF2-40B4-BE49-F238E27FC236}">
                    <a16:creationId xmlns:a16="http://schemas.microsoft.com/office/drawing/2014/main" id="{2936B96F-74CC-40FA-9AD8-61E66F3BA791}"/>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3857" r="-295"/>
              <a:stretch/>
            </p:blipFill>
            <p:spPr>
              <a:xfrm>
                <a:off x="6620199" y="1724287"/>
                <a:ext cx="1315998" cy="185990"/>
              </a:xfrm>
              <a:prstGeom prst="rect">
                <a:avLst/>
              </a:prstGeom>
            </p:spPr>
          </p:pic>
        </p:grpSp>
      </p:grpSp>
      <p:grpSp>
        <p:nvGrpSpPr>
          <p:cNvPr id="98" name="Group 97">
            <a:extLst>
              <a:ext uri="{FF2B5EF4-FFF2-40B4-BE49-F238E27FC236}">
                <a16:creationId xmlns:a16="http://schemas.microsoft.com/office/drawing/2014/main" id="{98ADD079-77B7-4B0B-AF7D-F53741FA96C4}"/>
              </a:ext>
            </a:extLst>
          </p:cNvPr>
          <p:cNvGrpSpPr/>
          <p:nvPr/>
        </p:nvGrpSpPr>
        <p:grpSpPr>
          <a:xfrm>
            <a:off x="6144825" y="5616178"/>
            <a:ext cx="2135562" cy="839134"/>
            <a:chOff x="6236404" y="5106576"/>
            <a:chExt cx="2070955" cy="809928"/>
          </a:xfrm>
        </p:grpSpPr>
        <p:cxnSp>
          <p:nvCxnSpPr>
            <p:cNvPr id="99" name="Straight Arrow Connector 98">
              <a:extLst>
                <a:ext uri="{FF2B5EF4-FFF2-40B4-BE49-F238E27FC236}">
                  <a16:creationId xmlns:a16="http://schemas.microsoft.com/office/drawing/2014/main" id="{BFCA88A2-6D64-4099-A829-99F32377ED2E}"/>
                </a:ext>
              </a:extLst>
            </p:cNvPr>
            <p:cNvCxnSpPr>
              <a:cxnSpLocks/>
            </p:cNvCxnSpPr>
            <p:nvPr/>
          </p:nvCxnSpPr>
          <p:spPr>
            <a:xfrm flipH="1">
              <a:off x="8100619" y="5501872"/>
              <a:ext cx="206740"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E63C512-6F20-405D-B960-62B85133AB2D}"/>
                </a:ext>
              </a:extLst>
            </p:cNvPr>
            <p:cNvSpPr/>
            <p:nvPr/>
          </p:nvSpPr>
          <p:spPr>
            <a:xfrm rot="16200000">
              <a:off x="5945720" y="5403838"/>
              <a:ext cx="803349" cy="221982"/>
            </a:xfrm>
            <a:prstGeom prst="rect">
              <a:avLst/>
            </a:prstGeom>
            <a:solidFill>
              <a:srgbClr val="34DE6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a:solidFill>
                    <a:srgbClr val="000000"/>
                  </a:solidFill>
                  <a:latin typeface="Arial"/>
                </a:rPr>
                <a:t>SDK</a:t>
              </a:r>
            </a:p>
          </p:txBody>
        </p:sp>
        <p:grpSp>
          <p:nvGrpSpPr>
            <p:cNvPr id="101" name="Group 100">
              <a:extLst>
                <a:ext uri="{FF2B5EF4-FFF2-40B4-BE49-F238E27FC236}">
                  <a16:creationId xmlns:a16="http://schemas.microsoft.com/office/drawing/2014/main" id="{E65C961A-9017-4713-9DDF-F4A2AC2111A2}"/>
                </a:ext>
              </a:extLst>
            </p:cNvPr>
            <p:cNvGrpSpPr/>
            <p:nvPr/>
          </p:nvGrpSpPr>
          <p:grpSpPr>
            <a:xfrm>
              <a:off x="6461171" y="5106576"/>
              <a:ext cx="1639829" cy="809928"/>
              <a:chOff x="6458441" y="5106576"/>
              <a:chExt cx="1639829" cy="809928"/>
            </a:xfrm>
          </p:grpSpPr>
          <p:sp>
            <p:nvSpPr>
              <p:cNvPr id="102" name="Rectangle 101">
                <a:extLst>
                  <a:ext uri="{FF2B5EF4-FFF2-40B4-BE49-F238E27FC236}">
                    <a16:creationId xmlns:a16="http://schemas.microsoft.com/office/drawing/2014/main" id="{1A4027C6-A93C-4D6A-8254-26A7FFE8F833}"/>
                  </a:ext>
                </a:extLst>
              </p:cNvPr>
              <p:cNvSpPr/>
              <p:nvPr/>
            </p:nvSpPr>
            <p:spPr>
              <a:xfrm>
                <a:off x="6458441" y="5106576"/>
                <a:ext cx="1639829" cy="809928"/>
              </a:xfrm>
              <a:prstGeom prst="rect">
                <a:avLst/>
              </a:prstGeom>
              <a:solidFill>
                <a:schemeClr val="bg1">
                  <a:lumMod val="85000"/>
                </a:schemeClr>
              </a:soli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dirty="0">
                    <a:solidFill>
                      <a:srgbClr val="000000"/>
                    </a:solidFill>
                    <a:latin typeface="Arial"/>
                  </a:rPr>
                  <a:t>Your tool</a:t>
                </a:r>
              </a:p>
            </p:txBody>
          </p:sp>
          <p:pic>
            <p:nvPicPr>
              <p:cNvPr id="103" name="Graphic 102">
                <a:extLst>
                  <a:ext uri="{FF2B5EF4-FFF2-40B4-BE49-F238E27FC236}">
                    <a16:creationId xmlns:a16="http://schemas.microsoft.com/office/drawing/2014/main" id="{43F59B40-8EB3-4F43-993E-7CA401AC3A18}"/>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581" r="1581"/>
              <a:stretch/>
            </p:blipFill>
            <p:spPr>
              <a:xfrm>
                <a:off x="7092535" y="5213536"/>
                <a:ext cx="366996" cy="378977"/>
              </a:xfrm>
              <a:prstGeom prst="rect">
                <a:avLst/>
              </a:prstGeom>
            </p:spPr>
          </p:pic>
        </p:grpSp>
      </p:grpSp>
      <p:sp>
        <p:nvSpPr>
          <p:cNvPr id="104" name="Rectangle 103">
            <a:extLst>
              <a:ext uri="{FF2B5EF4-FFF2-40B4-BE49-F238E27FC236}">
                <a16:creationId xmlns:a16="http://schemas.microsoft.com/office/drawing/2014/main" id="{21FC338A-1A07-4450-BAE4-5F84EB57FDDF}"/>
              </a:ext>
            </a:extLst>
          </p:cNvPr>
          <p:cNvSpPr/>
          <p:nvPr/>
        </p:nvSpPr>
        <p:spPr>
          <a:xfrm rot="16200000">
            <a:off x="6222755" y="3587561"/>
            <a:ext cx="5154406" cy="581096"/>
          </a:xfrm>
          <a:prstGeom prst="rect">
            <a:avLst/>
          </a:prstGeom>
          <a:solidFill>
            <a:srgbClr val="0067D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100" spc="-15" dirty="0">
                <a:solidFill>
                  <a:srgbClr val="FFFFFF"/>
                </a:solidFill>
                <a:latin typeface="Arial"/>
              </a:rPr>
              <a:t>Test Manager Hub</a:t>
            </a:r>
          </a:p>
        </p:txBody>
      </p:sp>
      <p:sp>
        <p:nvSpPr>
          <p:cNvPr id="105" name="Rectangle 104">
            <a:extLst>
              <a:ext uri="{FF2B5EF4-FFF2-40B4-BE49-F238E27FC236}">
                <a16:creationId xmlns:a16="http://schemas.microsoft.com/office/drawing/2014/main" id="{27D52EB4-7120-4FE7-9830-171C05B02FE5}"/>
              </a:ext>
            </a:extLst>
          </p:cNvPr>
          <p:cNvSpPr/>
          <p:nvPr/>
        </p:nvSpPr>
        <p:spPr>
          <a:xfrm rot="16200000">
            <a:off x="5820692" y="3763027"/>
            <a:ext cx="5154406" cy="230163"/>
          </a:xfrm>
          <a:prstGeom prst="rect">
            <a:avLst/>
          </a:prstGeom>
          <a:solidFill>
            <a:srgbClr val="38C6F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27784" tIns="0" rIns="0" bIns="0" rtlCol="0" anchor="ctr"/>
          <a:lstStyle/>
          <a:p>
            <a:pPr defTabSz="457063">
              <a:defRPr/>
            </a:pPr>
            <a:r>
              <a:rPr lang="en-US" sz="1000" spc="-15">
                <a:solidFill>
                  <a:srgbClr val="FFFFFF"/>
                </a:solidFill>
                <a:latin typeface="Arial"/>
              </a:rPr>
              <a:t>Connectors</a:t>
            </a:r>
          </a:p>
        </p:txBody>
      </p:sp>
      <p:sp>
        <p:nvSpPr>
          <p:cNvPr id="106" name="Rectangle 105">
            <a:extLst>
              <a:ext uri="{FF2B5EF4-FFF2-40B4-BE49-F238E27FC236}">
                <a16:creationId xmlns:a16="http://schemas.microsoft.com/office/drawing/2014/main" id="{0CD5E501-7A1E-4AEE-B3AB-7EA1B2621A6B}"/>
              </a:ext>
            </a:extLst>
          </p:cNvPr>
          <p:cNvSpPr/>
          <p:nvPr/>
        </p:nvSpPr>
        <p:spPr>
          <a:xfrm>
            <a:off x="8282810" y="6225325"/>
            <a:ext cx="807694" cy="229987"/>
          </a:xfrm>
          <a:prstGeom prst="rect">
            <a:avLst/>
          </a:prstGeom>
          <a:solidFill>
            <a:srgbClr val="FFB40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dirty="0">
                <a:solidFill>
                  <a:srgbClr val="000000"/>
                </a:solidFill>
                <a:latin typeface="Arial"/>
              </a:rPr>
              <a:t>On-premise</a:t>
            </a:r>
          </a:p>
        </p:txBody>
      </p:sp>
      <p:sp>
        <p:nvSpPr>
          <p:cNvPr id="107" name="Rectangle 106">
            <a:extLst>
              <a:ext uri="{FF2B5EF4-FFF2-40B4-BE49-F238E27FC236}">
                <a16:creationId xmlns:a16="http://schemas.microsoft.com/office/drawing/2014/main" id="{9EE49193-1110-4B1C-BE28-E40D7EFE8B52}"/>
              </a:ext>
            </a:extLst>
          </p:cNvPr>
          <p:cNvSpPr/>
          <p:nvPr/>
        </p:nvSpPr>
        <p:spPr>
          <a:xfrm>
            <a:off x="8282810" y="1300904"/>
            <a:ext cx="807694" cy="229987"/>
          </a:xfrm>
          <a:prstGeom prst="rect">
            <a:avLst/>
          </a:prstGeom>
          <a:solidFill>
            <a:srgbClr val="FFB40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defRPr/>
            </a:pPr>
            <a:r>
              <a:rPr lang="en-US" sz="1000" spc="-15">
                <a:solidFill>
                  <a:srgbClr val="000000"/>
                </a:solidFill>
                <a:latin typeface="Arial"/>
              </a:rPr>
              <a:t>Cloud</a:t>
            </a:r>
          </a:p>
        </p:txBody>
      </p:sp>
      <p:grpSp>
        <p:nvGrpSpPr>
          <p:cNvPr id="108" name="Group 107">
            <a:extLst>
              <a:ext uri="{FF2B5EF4-FFF2-40B4-BE49-F238E27FC236}">
                <a16:creationId xmlns:a16="http://schemas.microsoft.com/office/drawing/2014/main" id="{C50C8B0F-4A1B-40B0-AA31-EE9A97B52C11}"/>
              </a:ext>
            </a:extLst>
          </p:cNvPr>
          <p:cNvGrpSpPr/>
          <p:nvPr/>
        </p:nvGrpSpPr>
        <p:grpSpPr>
          <a:xfrm>
            <a:off x="6376605" y="1303146"/>
            <a:ext cx="1903277" cy="409458"/>
            <a:chOff x="6461171" y="943660"/>
            <a:chExt cx="1845697" cy="395207"/>
          </a:xfrm>
        </p:grpSpPr>
        <p:cxnSp>
          <p:nvCxnSpPr>
            <p:cNvPr id="109" name="Straight Arrow Connector 108">
              <a:extLst>
                <a:ext uri="{FF2B5EF4-FFF2-40B4-BE49-F238E27FC236}">
                  <a16:creationId xmlns:a16="http://schemas.microsoft.com/office/drawing/2014/main" id="{5747ED03-D5E0-4C8C-9DBA-16F9640D63E7}"/>
                </a:ext>
              </a:extLst>
            </p:cNvPr>
            <p:cNvCxnSpPr>
              <a:cxnSpLocks/>
            </p:cNvCxnSpPr>
            <p:nvPr/>
          </p:nvCxnSpPr>
          <p:spPr>
            <a:xfrm flipH="1">
              <a:off x="8100129" y="1139575"/>
              <a:ext cx="206739" cy="0"/>
            </a:xfrm>
            <a:prstGeom prst="straightConnector1">
              <a:avLst/>
            </a:prstGeom>
            <a:ln>
              <a:solidFill>
                <a:srgbClr val="58595B"/>
              </a:solidFill>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329A3D3-FBFE-437C-877A-57DA303D7F49}"/>
                </a:ext>
              </a:extLst>
            </p:cNvPr>
            <p:cNvSpPr/>
            <p:nvPr/>
          </p:nvSpPr>
          <p:spPr>
            <a:xfrm>
              <a:off x="6461171" y="943660"/>
              <a:ext cx="1639829" cy="395207"/>
            </a:xfrm>
            <a:prstGeom prst="rect">
              <a:avLst/>
            </a:prstGeom>
            <a:solidFill>
              <a:srgbClr val="0067D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7972" rtlCol="0" anchor="b" anchorCtr="0"/>
            <a:lstStyle/>
            <a:p>
              <a:pPr algn="ctr" defTabSz="457063">
                <a:defRPr/>
              </a:pPr>
              <a:r>
                <a:rPr lang="en-US" sz="1100" spc="-15" dirty="0">
                  <a:solidFill>
                    <a:srgbClr val="FFFFFF"/>
                  </a:solidFill>
                  <a:latin typeface="Arial"/>
                </a:rPr>
                <a:t>Test manager app</a:t>
              </a:r>
            </a:p>
          </p:txBody>
        </p:sp>
      </p:grpSp>
      <p:grpSp>
        <p:nvGrpSpPr>
          <p:cNvPr id="111" name="Graphic 130">
            <a:extLst>
              <a:ext uri="{FF2B5EF4-FFF2-40B4-BE49-F238E27FC236}">
                <a16:creationId xmlns:a16="http://schemas.microsoft.com/office/drawing/2014/main" id="{E21A3574-A899-4F19-875C-CBF6AD1DBE31}"/>
              </a:ext>
            </a:extLst>
          </p:cNvPr>
          <p:cNvGrpSpPr/>
          <p:nvPr/>
        </p:nvGrpSpPr>
        <p:grpSpPr>
          <a:xfrm>
            <a:off x="9956568" y="1760613"/>
            <a:ext cx="307709" cy="309160"/>
            <a:chOff x="9932862" y="1385182"/>
            <a:chExt cx="298401" cy="298395"/>
          </a:xfrm>
          <a:noFill/>
        </p:grpSpPr>
        <p:sp>
          <p:nvSpPr>
            <p:cNvPr id="112" name="Graphic 130">
              <a:extLst>
                <a:ext uri="{FF2B5EF4-FFF2-40B4-BE49-F238E27FC236}">
                  <a16:creationId xmlns:a16="http://schemas.microsoft.com/office/drawing/2014/main" id="{640B9742-9C5A-4E4D-8785-AB3E70AD32F6}"/>
                </a:ext>
              </a:extLst>
            </p:cNvPr>
            <p:cNvSpPr/>
            <p:nvPr/>
          </p:nvSpPr>
          <p:spPr>
            <a:xfrm>
              <a:off x="9932862" y="1385182"/>
              <a:ext cx="298401" cy="298395"/>
            </a:xfrm>
            <a:custGeom>
              <a:avLst/>
              <a:gdLst>
                <a:gd name="connsiteX0" fmla="*/ 0 w 298400"/>
                <a:gd name="connsiteY0" fmla="*/ 0 h 298400"/>
                <a:gd name="connsiteX1" fmla="*/ 298400 w 298400"/>
                <a:gd name="connsiteY1" fmla="*/ 0 h 298400"/>
                <a:gd name="connsiteX2" fmla="*/ 298400 w 298400"/>
                <a:gd name="connsiteY2" fmla="*/ 298400 h 298400"/>
                <a:gd name="connsiteX3" fmla="*/ 0 w 298400"/>
                <a:gd name="connsiteY3" fmla="*/ 298400 h 298400"/>
              </a:gdLst>
              <a:ahLst/>
              <a:cxnLst>
                <a:cxn ang="0">
                  <a:pos x="connsiteX0" y="connsiteY0"/>
                </a:cxn>
                <a:cxn ang="0">
                  <a:pos x="connsiteX1" y="connsiteY1"/>
                </a:cxn>
                <a:cxn ang="0">
                  <a:pos x="connsiteX2" y="connsiteY2"/>
                </a:cxn>
                <a:cxn ang="0">
                  <a:pos x="connsiteX3" y="connsiteY3"/>
                </a:cxn>
              </a:cxnLst>
              <a:rect l="l" t="t" r="r" b="b"/>
              <a:pathLst>
                <a:path w="298400" h="298400">
                  <a:moveTo>
                    <a:pt x="0" y="0"/>
                  </a:moveTo>
                  <a:lnTo>
                    <a:pt x="298400" y="0"/>
                  </a:lnTo>
                  <a:lnTo>
                    <a:pt x="298400" y="298400"/>
                  </a:lnTo>
                  <a:lnTo>
                    <a:pt x="0" y="298400"/>
                  </a:lnTo>
                  <a:close/>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13" name="Graphic 130">
              <a:extLst>
                <a:ext uri="{FF2B5EF4-FFF2-40B4-BE49-F238E27FC236}">
                  <a16:creationId xmlns:a16="http://schemas.microsoft.com/office/drawing/2014/main" id="{447B63DE-A04C-4AD3-95CB-512CDCC8ACD4}"/>
                </a:ext>
              </a:extLst>
            </p:cNvPr>
            <p:cNvSpPr/>
            <p:nvPr/>
          </p:nvSpPr>
          <p:spPr>
            <a:xfrm>
              <a:off x="10122753" y="1439435"/>
              <a:ext cx="54254" cy="54253"/>
            </a:xfrm>
            <a:custGeom>
              <a:avLst/>
              <a:gdLst>
                <a:gd name="connsiteX0" fmla="*/ 54255 w 54254"/>
                <a:gd name="connsiteY0" fmla="*/ 27127 h 54254"/>
                <a:gd name="connsiteX1" fmla="*/ 27127 w 54254"/>
                <a:gd name="connsiteY1" fmla="*/ 54255 h 54254"/>
                <a:gd name="connsiteX2" fmla="*/ 0 w 54254"/>
                <a:gd name="connsiteY2" fmla="*/ 27127 h 54254"/>
                <a:gd name="connsiteX3" fmla="*/ 27127 w 54254"/>
                <a:gd name="connsiteY3" fmla="*/ 0 h 54254"/>
                <a:gd name="connsiteX4" fmla="*/ 54255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5" y="27127"/>
                  </a:moveTo>
                  <a:cubicBezTo>
                    <a:pt x="54255" y="42109"/>
                    <a:pt x="42109" y="54255"/>
                    <a:pt x="27127" y="54255"/>
                  </a:cubicBezTo>
                  <a:cubicBezTo>
                    <a:pt x="12145" y="54255"/>
                    <a:pt x="0" y="42109"/>
                    <a:pt x="0" y="27127"/>
                  </a:cubicBezTo>
                  <a:cubicBezTo>
                    <a:pt x="0" y="12145"/>
                    <a:pt x="12145" y="0"/>
                    <a:pt x="27127" y="0"/>
                  </a:cubicBezTo>
                  <a:cubicBezTo>
                    <a:pt x="42109" y="0"/>
                    <a:pt x="54255" y="12145"/>
                    <a:pt x="54255" y="27127"/>
                  </a:cubicBezTo>
                  <a:close/>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14" name="Graphic 130">
              <a:extLst>
                <a:ext uri="{FF2B5EF4-FFF2-40B4-BE49-F238E27FC236}">
                  <a16:creationId xmlns:a16="http://schemas.microsoft.com/office/drawing/2014/main" id="{D6FE5E1D-3F94-4A4E-8084-43BC535C5479}"/>
                </a:ext>
              </a:extLst>
            </p:cNvPr>
            <p:cNvSpPr/>
            <p:nvPr/>
          </p:nvSpPr>
          <p:spPr>
            <a:xfrm>
              <a:off x="9973539" y="1615760"/>
              <a:ext cx="217018" cy="27127"/>
            </a:xfrm>
            <a:custGeom>
              <a:avLst/>
              <a:gdLst>
                <a:gd name="connsiteX0" fmla="*/ 54255 w 217018"/>
                <a:gd name="connsiteY0" fmla="*/ 0 h 27127"/>
                <a:gd name="connsiteX1" fmla="*/ 54255 w 217018"/>
                <a:gd name="connsiteY1" fmla="*/ 27127 h 27127"/>
                <a:gd name="connsiteX2" fmla="*/ 0 w 217018"/>
                <a:gd name="connsiteY2" fmla="*/ 27127 h 27127"/>
                <a:gd name="connsiteX3" fmla="*/ 0 w 217018"/>
                <a:gd name="connsiteY3" fmla="*/ 0 h 27127"/>
                <a:gd name="connsiteX4" fmla="*/ 54255 w 217018"/>
                <a:gd name="connsiteY4" fmla="*/ 0 h 27127"/>
                <a:gd name="connsiteX5" fmla="*/ 135637 w 217018"/>
                <a:gd name="connsiteY5" fmla="*/ 0 h 27127"/>
                <a:gd name="connsiteX6" fmla="*/ 135637 w 217018"/>
                <a:gd name="connsiteY6" fmla="*/ 27127 h 27127"/>
                <a:gd name="connsiteX7" fmla="*/ 81382 w 217018"/>
                <a:gd name="connsiteY7" fmla="*/ 27127 h 27127"/>
                <a:gd name="connsiteX8" fmla="*/ 81382 w 217018"/>
                <a:gd name="connsiteY8" fmla="*/ 0 h 27127"/>
                <a:gd name="connsiteX9" fmla="*/ 135637 w 217018"/>
                <a:gd name="connsiteY9" fmla="*/ 0 h 27127"/>
                <a:gd name="connsiteX10" fmla="*/ 217019 w 217018"/>
                <a:gd name="connsiteY10" fmla="*/ 0 h 27127"/>
                <a:gd name="connsiteX11" fmla="*/ 217019 w 217018"/>
                <a:gd name="connsiteY11" fmla="*/ 27127 h 27127"/>
                <a:gd name="connsiteX12" fmla="*/ 162764 w 217018"/>
                <a:gd name="connsiteY12" fmla="*/ 27127 h 27127"/>
                <a:gd name="connsiteX13" fmla="*/ 162764 w 217018"/>
                <a:gd name="connsiteY13" fmla="*/ 0 h 27127"/>
                <a:gd name="connsiteX14" fmla="*/ 217019 w 217018"/>
                <a:gd name="connsiteY14" fmla="*/ 0 h 2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018" h="27127">
                  <a:moveTo>
                    <a:pt x="54255" y="0"/>
                  </a:moveTo>
                  <a:lnTo>
                    <a:pt x="54255" y="27127"/>
                  </a:lnTo>
                  <a:lnTo>
                    <a:pt x="0" y="27127"/>
                  </a:lnTo>
                  <a:lnTo>
                    <a:pt x="0" y="0"/>
                  </a:lnTo>
                  <a:lnTo>
                    <a:pt x="54255" y="0"/>
                  </a:lnTo>
                  <a:close/>
                  <a:moveTo>
                    <a:pt x="135637" y="0"/>
                  </a:moveTo>
                  <a:lnTo>
                    <a:pt x="135637" y="27127"/>
                  </a:lnTo>
                  <a:lnTo>
                    <a:pt x="81382" y="27127"/>
                  </a:lnTo>
                  <a:lnTo>
                    <a:pt x="81382" y="0"/>
                  </a:lnTo>
                  <a:lnTo>
                    <a:pt x="135637" y="0"/>
                  </a:lnTo>
                  <a:close/>
                  <a:moveTo>
                    <a:pt x="217019" y="0"/>
                  </a:moveTo>
                  <a:lnTo>
                    <a:pt x="217019" y="27127"/>
                  </a:lnTo>
                  <a:lnTo>
                    <a:pt x="162764" y="27127"/>
                  </a:lnTo>
                  <a:lnTo>
                    <a:pt x="162764" y="0"/>
                  </a:lnTo>
                  <a:lnTo>
                    <a:pt x="217019" y="0"/>
                  </a:lnTo>
                  <a:close/>
                </a:path>
              </a:pathLst>
            </a:custGeom>
            <a:noFill/>
            <a:ln w="6697"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15" name="Graphic 130">
              <a:extLst>
                <a:ext uri="{FF2B5EF4-FFF2-40B4-BE49-F238E27FC236}">
                  <a16:creationId xmlns:a16="http://schemas.microsoft.com/office/drawing/2014/main" id="{368F7A25-38E2-4EC0-96EE-979AAE6D21B8}"/>
                </a:ext>
              </a:extLst>
            </p:cNvPr>
            <p:cNvSpPr/>
            <p:nvPr/>
          </p:nvSpPr>
          <p:spPr>
            <a:xfrm>
              <a:off x="9973533" y="1452998"/>
              <a:ext cx="108509" cy="27127"/>
            </a:xfrm>
            <a:custGeom>
              <a:avLst/>
              <a:gdLst>
                <a:gd name="connsiteX0" fmla="*/ 0 w 108509"/>
                <a:gd name="connsiteY0" fmla="*/ 0 h 27127"/>
                <a:gd name="connsiteX1" fmla="*/ 108509 w 108509"/>
                <a:gd name="connsiteY1" fmla="*/ 0 h 27127"/>
                <a:gd name="connsiteX2" fmla="*/ 108509 w 108509"/>
                <a:gd name="connsiteY2" fmla="*/ 27127 h 27127"/>
                <a:gd name="connsiteX3" fmla="*/ 0 w 108509"/>
                <a:gd name="connsiteY3" fmla="*/ 27127 h 27127"/>
              </a:gdLst>
              <a:ahLst/>
              <a:cxnLst>
                <a:cxn ang="0">
                  <a:pos x="connsiteX0" y="connsiteY0"/>
                </a:cxn>
                <a:cxn ang="0">
                  <a:pos x="connsiteX1" y="connsiteY1"/>
                </a:cxn>
                <a:cxn ang="0">
                  <a:pos x="connsiteX2" y="connsiteY2"/>
                </a:cxn>
                <a:cxn ang="0">
                  <a:pos x="connsiteX3" y="connsiteY3"/>
                </a:cxn>
              </a:cxnLst>
              <a:rect l="l" t="t" r="r" b="b"/>
              <a:pathLst>
                <a:path w="108509" h="27127">
                  <a:moveTo>
                    <a:pt x="0" y="0"/>
                  </a:moveTo>
                  <a:lnTo>
                    <a:pt x="108509" y="0"/>
                  </a:lnTo>
                  <a:lnTo>
                    <a:pt x="108509" y="27127"/>
                  </a:lnTo>
                  <a:lnTo>
                    <a:pt x="0" y="27127"/>
                  </a:lnTo>
                  <a:close/>
                </a:path>
              </a:pathLst>
            </a:custGeom>
            <a:noFill/>
            <a:ln w="6697"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16" name="Graphic 130">
              <a:extLst>
                <a:ext uri="{FF2B5EF4-FFF2-40B4-BE49-F238E27FC236}">
                  <a16:creationId xmlns:a16="http://schemas.microsoft.com/office/drawing/2014/main" id="{86C2DFD0-1A63-4799-8654-67EE91F285D7}"/>
                </a:ext>
              </a:extLst>
            </p:cNvPr>
            <p:cNvSpPr/>
            <p:nvPr/>
          </p:nvSpPr>
          <p:spPr>
            <a:xfrm>
              <a:off x="9987108" y="1520816"/>
              <a:ext cx="54254" cy="54253"/>
            </a:xfrm>
            <a:custGeom>
              <a:avLst/>
              <a:gdLst>
                <a:gd name="connsiteX0" fmla="*/ 54255 w 54254"/>
                <a:gd name="connsiteY0" fmla="*/ 27127 h 54254"/>
                <a:gd name="connsiteX1" fmla="*/ 27127 w 54254"/>
                <a:gd name="connsiteY1" fmla="*/ 54255 h 54254"/>
                <a:gd name="connsiteX2" fmla="*/ 0 w 54254"/>
                <a:gd name="connsiteY2" fmla="*/ 27127 h 54254"/>
                <a:gd name="connsiteX3" fmla="*/ 27127 w 54254"/>
                <a:gd name="connsiteY3" fmla="*/ 0 h 54254"/>
                <a:gd name="connsiteX4" fmla="*/ 54255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5" y="27127"/>
                  </a:moveTo>
                  <a:cubicBezTo>
                    <a:pt x="54255" y="42109"/>
                    <a:pt x="42109" y="54255"/>
                    <a:pt x="27127" y="54255"/>
                  </a:cubicBezTo>
                  <a:cubicBezTo>
                    <a:pt x="12145" y="54255"/>
                    <a:pt x="0" y="42109"/>
                    <a:pt x="0" y="27127"/>
                  </a:cubicBezTo>
                  <a:cubicBezTo>
                    <a:pt x="0" y="12145"/>
                    <a:pt x="12145" y="0"/>
                    <a:pt x="27127" y="0"/>
                  </a:cubicBezTo>
                  <a:cubicBezTo>
                    <a:pt x="42109" y="0"/>
                    <a:pt x="54255" y="12145"/>
                    <a:pt x="54255" y="27127"/>
                  </a:cubicBezTo>
                  <a:close/>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17" name="Graphic 130">
              <a:extLst>
                <a:ext uri="{FF2B5EF4-FFF2-40B4-BE49-F238E27FC236}">
                  <a16:creationId xmlns:a16="http://schemas.microsoft.com/office/drawing/2014/main" id="{9ECCF20E-6B2B-49DA-A4B2-49D42A452D70}"/>
                </a:ext>
              </a:extLst>
            </p:cNvPr>
            <p:cNvSpPr/>
            <p:nvPr/>
          </p:nvSpPr>
          <p:spPr>
            <a:xfrm>
              <a:off x="10082038" y="1534405"/>
              <a:ext cx="108509" cy="27127"/>
            </a:xfrm>
            <a:custGeom>
              <a:avLst/>
              <a:gdLst>
                <a:gd name="connsiteX0" fmla="*/ 0 w 108509"/>
                <a:gd name="connsiteY0" fmla="*/ 0 h 27127"/>
                <a:gd name="connsiteX1" fmla="*/ 108509 w 108509"/>
                <a:gd name="connsiteY1" fmla="*/ 0 h 27127"/>
                <a:gd name="connsiteX2" fmla="*/ 108509 w 108509"/>
                <a:gd name="connsiteY2" fmla="*/ 27127 h 27127"/>
                <a:gd name="connsiteX3" fmla="*/ 0 w 108509"/>
                <a:gd name="connsiteY3" fmla="*/ 27127 h 27127"/>
              </a:gdLst>
              <a:ahLst/>
              <a:cxnLst>
                <a:cxn ang="0">
                  <a:pos x="connsiteX0" y="connsiteY0"/>
                </a:cxn>
                <a:cxn ang="0">
                  <a:pos x="connsiteX1" y="connsiteY1"/>
                </a:cxn>
                <a:cxn ang="0">
                  <a:pos x="connsiteX2" y="connsiteY2"/>
                </a:cxn>
                <a:cxn ang="0">
                  <a:pos x="connsiteX3" y="connsiteY3"/>
                </a:cxn>
              </a:cxnLst>
              <a:rect l="l" t="t" r="r" b="b"/>
              <a:pathLst>
                <a:path w="108509" h="27127">
                  <a:moveTo>
                    <a:pt x="0" y="0"/>
                  </a:moveTo>
                  <a:lnTo>
                    <a:pt x="108509" y="0"/>
                  </a:lnTo>
                  <a:lnTo>
                    <a:pt x="108509" y="27127"/>
                  </a:lnTo>
                  <a:lnTo>
                    <a:pt x="0" y="27127"/>
                  </a:lnTo>
                  <a:close/>
                </a:path>
              </a:pathLst>
            </a:custGeom>
            <a:noFill/>
            <a:ln w="6697"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grpSp>
      <p:grpSp>
        <p:nvGrpSpPr>
          <p:cNvPr id="118" name="Graphic 133">
            <a:extLst>
              <a:ext uri="{FF2B5EF4-FFF2-40B4-BE49-F238E27FC236}">
                <a16:creationId xmlns:a16="http://schemas.microsoft.com/office/drawing/2014/main" id="{490562ED-690B-48A5-A606-40F35A061B24}"/>
              </a:ext>
            </a:extLst>
          </p:cNvPr>
          <p:cNvGrpSpPr/>
          <p:nvPr/>
        </p:nvGrpSpPr>
        <p:grpSpPr>
          <a:xfrm>
            <a:off x="9923651" y="5310403"/>
            <a:ext cx="381023" cy="312589"/>
            <a:chOff x="9900752" y="4811387"/>
            <a:chExt cx="369490" cy="301705"/>
          </a:xfrm>
          <a:noFill/>
        </p:grpSpPr>
        <p:sp>
          <p:nvSpPr>
            <p:cNvPr id="119" name="Graphic 133">
              <a:extLst>
                <a:ext uri="{FF2B5EF4-FFF2-40B4-BE49-F238E27FC236}">
                  <a16:creationId xmlns:a16="http://schemas.microsoft.com/office/drawing/2014/main" id="{FF8CFDD7-7142-498C-A4F0-DC62C9DA2AF1}"/>
                </a:ext>
              </a:extLst>
            </p:cNvPr>
            <p:cNvSpPr/>
            <p:nvPr/>
          </p:nvSpPr>
          <p:spPr>
            <a:xfrm>
              <a:off x="9976985" y="4950331"/>
              <a:ext cx="217014" cy="162761"/>
            </a:xfrm>
            <a:custGeom>
              <a:avLst/>
              <a:gdLst>
                <a:gd name="connsiteX0" fmla="*/ 122073 w 217018"/>
                <a:gd name="connsiteY0" fmla="*/ 0 h 162763"/>
                <a:gd name="connsiteX1" fmla="*/ 217019 w 217018"/>
                <a:gd name="connsiteY1" fmla="*/ 0 h 162763"/>
                <a:gd name="connsiteX2" fmla="*/ 217019 w 217018"/>
                <a:gd name="connsiteY2" fmla="*/ 162764 h 162763"/>
                <a:gd name="connsiteX3" fmla="*/ 0 w 217018"/>
                <a:gd name="connsiteY3" fmla="*/ 162764 h 162763"/>
                <a:gd name="connsiteX4" fmla="*/ 0 w 217018"/>
                <a:gd name="connsiteY4" fmla="*/ 0 h 162763"/>
                <a:gd name="connsiteX5" fmla="*/ 94946 w 217018"/>
                <a:gd name="connsiteY5" fmla="*/ 0 h 1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018" h="162763">
                  <a:moveTo>
                    <a:pt x="122073" y="0"/>
                  </a:moveTo>
                  <a:lnTo>
                    <a:pt x="217019" y="0"/>
                  </a:lnTo>
                  <a:lnTo>
                    <a:pt x="217019" y="162764"/>
                  </a:lnTo>
                  <a:lnTo>
                    <a:pt x="0" y="162764"/>
                  </a:lnTo>
                  <a:lnTo>
                    <a:pt x="0" y="0"/>
                  </a:lnTo>
                  <a:lnTo>
                    <a:pt x="94946" y="0"/>
                  </a:lnTo>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20" name="Graphic 133">
              <a:extLst>
                <a:ext uri="{FF2B5EF4-FFF2-40B4-BE49-F238E27FC236}">
                  <a16:creationId xmlns:a16="http://schemas.microsoft.com/office/drawing/2014/main" id="{B9312140-BBA7-4708-BB2A-A15E3BE6F3AD}"/>
                </a:ext>
              </a:extLst>
            </p:cNvPr>
            <p:cNvSpPr/>
            <p:nvPr/>
          </p:nvSpPr>
          <p:spPr>
            <a:xfrm rot="18900000">
              <a:off x="9900752" y="5011365"/>
              <a:ext cx="40690" cy="40689"/>
            </a:xfrm>
            <a:custGeom>
              <a:avLst/>
              <a:gdLst>
                <a:gd name="connsiteX0" fmla="*/ 40691 w 40691"/>
                <a:gd name="connsiteY0" fmla="*/ 0 h 40690"/>
                <a:gd name="connsiteX1" fmla="*/ 0 w 40691"/>
                <a:gd name="connsiteY1" fmla="*/ 40691 h 40690"/>
              </a:gdLst>
              <a:ahLst/>
              <a:cxnLst>
                <a:cxn ang="0">
                  <a:pos x="connsiteX0" y="connsiteY0"/>
                </a:cxn>
                <a:cxn ang="0">
                  <a:pos x="connsiteX1" y="connsiteY1"/>
                </a:cxn>
              </a:cxnLst>
              <a:rect l="l" t="t" r="r" b="b"/>
              <a:pathLst>
                <a:path w="40691" h="40690">
                  <a:moveTo>
                    <a:pt x="40691" y="0"/>
                  </a:moveTo>
                  <a:cubicBezTo>
                    <a:pt x="18218" y="0"/>
                    <a:pt x="0" y="18218"/>
                    <a:pt x="0" y="40691"/>
                  </a:cubicBezTo>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21" name="Graphic 133">
              <a:extLst>
                <a:ext uri="{FF2B5EF4-FFF2-40B4-BE49-F238E27FC236}">
                  <a16:creationId xmlns:a16="http://schemas.microsoft.com/office/drawing/2014/main" id="{556F4A65-B60B-46AE-A45F-58EE61336564}"/>
                </a:ext>
              </a:extLst>
            </p:cNvPr>
            <p:cNvSpPr/>
            <p:nvPr/>
          </p:nvSpPr>
          <p:spPr>
            <a:xfrm rot="13500000" flipV="1">
              <a:off x="10229553" y="5011373"/>
              <a:ext cx="40689" cy="40689"/>
            </a:xfrm>
            <a:custGeom>
              <a:avLst/>
              <a:gdLst>
                <a:gd name="connsiteX0" fmla="*/ 40691 w 40690"/>
                <a:gd name="connsiteY0" fmla="*/ 0 h 40690"/>
                <a:gd name="connsiteX1" fmla="*/ 0 w 40690"/>
                <a:gd name="connsiteY1" fmla="*/ 40691 h 40690"/>
              </a:gdLst>
              <a:ahLst/>
              <a:cxnLst>
                <a:cxn ang="0">
                  <a:pos x="connsiteX0" y="connsiteY0"/>
                </a:cxn>
                <a:cxn ang="0">
                  <a:pos x="connsiteX1" y="connsiteY1"/>
                </a:cxn>
              </a:cxnLst>
              <a:rect l="l" t="t" r="r" b="b"/>
              <a:pathLst>
                <a:path w="40690" h="40690">
                  <a:moveTo>
                    <a:pt x="40691" y="0"/>
                  </a:moveTo>
                  <a:cubicBezTo>
                    <a:pt x="18218" y="0"/>
                    <a:pt x="0" y="18218"/>
                    <a:pt x="0" y="40691"/>
                  </a:cubicBezTo>
                </a:path>
              </a:pathLst>
            </a:custGeom>
            <a:noFill/>
            <a:ln w="26789"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22" name="Graphic 133">
              <a:extLst>
                <a:ext uri="{FF2B5EF4-FFF2-40B4-BE49-F238E27FC236}">
                  <a16:creationId xmlns:a16="http://schemas.microsoft.com/office/drawing/2014/main" id="{405BCED3-E3B1-4E32-B4B7-5020FDE76E02}"/>
                </a:ext>
              </a:extLst>
            </p:cNvPr>
            <p:cNvSpPr/>
            <p:nvPr/>
          </p:nvSpPr>
          <p:spPr>
            <a:xfrm>
              <a:off x="10017669" y="4991016"/>
              <a:ext cx="135634" cy="27127"/>
            </a:xfrm>
            <a:custGeom>
              <a:avLst/>
              <a:gdLst>
                <a:gd name="connsiteX0" fmla="*/ 0 w 135636"/>
                <a:gd name="connsiteY0" fmla="*/ 0 h 27127"/>
                <a:gd name="connsiteX1" fmla="*/ 135637 w 135636"/>
                <a:gd name="connsiteY1" fmla="*/ 0 h 27127"/>
                <a:gd name="connsiteX2" fmla="*/ 135637 w 135636"/>
                <a:gd name="connsiteY2" fmla="*/ 27127 h 27127"/>
                <a:gd name="connsiteX3" fmla="*/ 0 w 135636"/>
                <a:gd name="connsiteY3" fmla="*/ 27127 h 27127"/>
              </a:gdLst>
              <a:ahLst/>
              <a:cxnLst>
                <a:cxn ang="0">
                  <a:pos x="connsiteX0" y="connsiteY0"/>
                </a:cxn>
                <a:cxn ang="0">
                  <a:pos x="connsiteX1" y="connsiteY1"/>
                </a:cxn>
                <a:cxn ang="0">
                  <a:pos x="connsiteX2" y="connsiteY2"/>
                </a:cxn>
                <a:cxn ang="0">
                  <a:pos x="connsiteX3" y="connsiteY3"/>
                </a:cxn>
              </a:cxnLst>
              <a:rect l="l" t="t" r="r" b="b"/>
              <a:pathLst>
                <a:path w="135636" h="27127">
                  <a:moveTo>
                    <a:pt x="0" y="0"/>
                  </a:moveTo>
                  <a:lnTo>
                    <a:pt x="135637" y="0"/>
                  </a:lnTo>
                  <a:lnTo>
                    <a:pt x="135637" y="27127"/>
                  </a:lnTo>
                  <a:lnTo>
                    <a:pt x="0" y="27127"/>
                  </a:lnTo>
                  <a:close/>
                </a:path>
              </a:pathLst>
            </a:custGeom>
            <a:noFill/>
            <a:ln w="6697" cap="flat">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23" name="Graphic 133">
              <a:extLst>
                <a:ext uri="{FF2B5EF4-FFF2-40B4-BE49-F238E27FC236}">
                  <a16:creationId xmlns:a16="http://schemas.microsoft.com/office/drawing/2014/main" id="{863E8E1E-FF48-4D7A-9D3B-42B7188A6A2E}"/>
                </a:ext>
              </a:extLst>
            </p:cNvPr>
            <p:cNvSpPr/>
            <p:nvPr/>
          </p:nvSpPr>
          <p:spPr>
            <a:xfrm rot="18900000">
              <a:off x="10044798" y="4811387"/>
              <a:ext cx="81380" cy="81380"/>
            </a:xfrm>
            <a:custGeom>
              <a:avLst/>
              <a:gdLst>
                <a:gd name="connsiteX0" fmla="*/ 81382 w 81381"/>
                <a:gd name="connsiteY0" fmla="*/ 81382 h 81381"/>
                <a:gd name="connsiteX1" fmla="*/ 0 w 81381"/>
                <a:gd name="connsiteY1" fmla="*/ 0 h 81381"/>
              </a:gdLst>
              <a:ahLst/>
              <a:cxnLst>
                <a:cxn ang="0">
                  <a:pos x="connsiteX0" y="connsiteY0"/>
                </a:cxn>
                <a:cxn ang="0">
                  <a:pos x="connsiteX1" y="connsiteY1"/>
                </a:cxn>
              </a:cxnLst>
              <a:rect l="l" t="t" r="r" b="b"/>
              <a:pathLst>
                <a:path w="81381" h="81381">
                  <a:moveTo>
                    <a:pt x="81382" y="81382"/>
                  </a:moveTo>
                  <a:cubicBezTo>
                    <a:pt x="81382" y="36436"/>
                    <a:pt x="44946" y="0"/>
                    <a:pt x="0" y="0"/>
                  </a:cubicBezTo>
                </a:path>
              </a:pathLst>
            </a:custGeom>
            <a:noFill/>
            <a:ln w="26789" cap="sq">
              <a:solidFill>
                <a:schemeClr val="tx1"/>
              </a:solidFill>
              <a:prstDash val="solid"/>
              <a:miter/>
            </a:ln>
          </p:spPr>
          <p:txBody>
            <a:bodyPr rtlCol="0" anchor="ctr"/>
            <a:lstStyle/>
            <a:p>
              <a:pPr defTabSz="457063">
                <a:defRPr/>
              </a:pPr>
              <a:endParaRPr lang="en-US" sz="1799">
                <a:solidFill>
                  <a:srgbClr val="000000"/>
                </a:solidFill>
                <a:latin typeface="Arial"/>
              </a:endParaRPr>
            </a:p>
          </p:txBody>
        </p:sp>
        <p:sp>
          <p:nvSpPr>
            <p:cNvPr id="124" name="Graphic 133">
              <a:extLst>
                <a:ext uri="{FF2B5EF4-FFF2-40B4-BE49-F238E27FC236}">
                  <a16:creationId xmlns:a16="http://schemas.microsoft.com/office/drawing/2014/main" id="{DBF5074B-7CB4-4465-9A50-D779FEAAC9BF}"/>
                </a:ext>
              </a:extLst>
            </p:cNvPr>
            <p:cNvSpPr/>
            <p:nvPr/>
          </p:nvSpPr>
          <p:spPr>
            <a:xfrm rot="18900000">
              <a:off x="10072087" y="4876956"/>
              <a:ext cx="27127" cy="27127"/>
            </a:xfrm>
            <a:custGeom>
              <a:avLst/>
              <a:gdLst>
                <a:gd name="connsiteX0" fmla="*/ 27127 w 27127"/>
                <a:gd name="connsiteY0" fmla="*/ 27127 h 27127"/>
                <a:gd name="connsiteX1" fmla="*/ 0 w 27127"/>
                <a:gd name="connsiteY1" fmla="*/ 0 h 27127"/>
              </a:gdLst>
              <a:ahLst/>
              <a:cxnLst>
                <a:cxn ang="0">
                  <a:pos x="connsiteX0" y="connsiteY0"/>
                </a:cxn>
                <a:cxn ang="0">
                  <a:pos x="connsiteX1" y="connsiteY1"/>
                </a:cxn>
              </a:cxnLst>
              <a:rect l="l" t="t" r="r" b="b"/>
              <a:pathLst>
                <a:path w="27127" h="27127">
                  <a:moveTo>
                    <a:pt x="27127" y="27127"/>
                  </a:moveTo>
                  <a:cubicBezTo>
                    <a:pt x="27127" y="12145"/>
                    <a:pt x="14982" y="0"/>
                    <a:pt x="0" y="0"/>
                  </a:cubicBezTo>
                </a:path>
              </a:pathLst>
            </a:custGeom>
            <a:noFill/>
            <a:ln w="26789" cap="sq">
              <a:solidFill>
                <a:schemeClr val="tx1"/>
              </a:solidFill>
              <a:prstDash val="solid"/>
              <a:miter/>
            </a:ln>
          </p:spPr>
          <p:txBody>
            <a:bodyPr rtlCol="0" anchor="ctr"/>
            <a:lstStyle/>
            <a:p>
              <a:pPr defTabSz="457063">
                <a:defRPr/>
              </a:pPr>
              <a:endParaRPr lang="en-US" sz="1799">
                <a:solidFill>
                  <a:srgbClr val="000000"/>
                </a:solidFill>
                <a:latin typeface="Arial"/>
              </a:endParaRPr>
            </a:p>
          </p:txBody>
        </p:sp>
      </p:grpSp>
      <p:pic>
        <p:nvPicPr>
          <p:cNvPr id="3" name="Picture 2" descr="A picture containing text, clipart&#10;&#10;Description automatically generated">
            <a:extLst>
              <a:ext uri="{FF2B5EF4-FFF2-40B4-BE49-F238E27FC236}">
                <a16:creationId xmlns:a16="http://schemas.microsoft.com/office/drawing/2014/main" id="{DF933828-77E9-48D1-A2AA-E0F367C0B90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79729" y="2971423"/>
            <a:ext cx="616579" cy="307679"/>
          </a:xfrm>
          <a:prstGeom prst="rect">
            <a:avLst/>
          </a:prstGeom>
        </p:spPr>
      </p:pic>
      <p:sp>
        <p:nvSpPr>
          <p:cNvPr id="132" name="Rectangle 131">
            <a:extLst>
              <a:ext uri="{FF2B5EF4-FFF2-40B4-BE49-F238E27FC236}">
                <a16:creationId xmlns:a16="http://schemas.microsoft.com/office/drawing/2014/main" id="{4C2B837F-1A20-4402-B4B8-180096C56ED1}"/>
              </a:ext>
            </a:extLst>
          </p:cNvPr>
          <p:cNvSpPr/>
          <p:nvPr/>
        </p:nvSpPr>
        <p:spPr>
          <a:xfrm>
            <a:off x="1586" y="6811401"/>
            <a:ext cx="12185652" cy="45707"/>
          </a:xfrm>
          <a:prstGeom prst="rect">
            <a:avLst/>
          </a:prstGeom>
          <a:solidFill>
            <a:srgbClr val="FA4616"/>
          </a:solidFill>
          <a:ln w="25400" cap="flat" cmpd="sng" algn="ctr">
            <a:noFill/>
            <a:prstDash val="solid"/>
          </a:ln>
          <a:effectLst/>
        </p:spPr>
        <p:txBody>
          <a:bodyPr rtlCol="0" anchor="ctr"/>
          <a:lstStyle/>
          <a:p>
            <a:pPr algn="ctr">
              <a:defRPr/>
            </a:pPr>
            <a:endParaRPr lang="en-US" sz="1799" kern="0">
              <a:solidFill>
                <a:srgbClr val="FFFFFF"/>
              </a:solidFill>
              <a:latin typeface="Arial"/>
            </a:endParaRPr>
          </a:p>
        </p:txBody>
      </p:sp>
      <p:sp>
        <p:nvSpPr>
          <p:cNvPr id="125" name="TextBox 124">
            <a:extLst>
              <a:ext uri="{FF2B5EF4-FFF2-40B4-BE49-F238E27FC236}">
                <a16:creationId xmlns:a16="http://schemas.microsoft.com/office/drawing/2014/main" id="{0C50F994-8E7C-4D98-8EAF-3D53E4E702A5}"/>
              </a:ext>
            </a:extLst>
          </p:cNvPr>
          <p:cNvSpPr txBox="1"/>
          <p:nvPr/>
        </p:nvSpPr>
        <p:spPr>
          <a:xfrm>
            <a:off x="11453345" y="6472144"/>
            <a:ext cx="352993" cy="122397"/>
          </a:xfrm>
          <a:prstGeom prst="rect">
            <a:avLst/>
          </a:prstGeom>
          <a:noFill/>
        </p:spPr>
        <p:txBody>
          <a:bodyPr wrap="square" lIns="0" tIns="0" rIns="0" bIns="0" rtlCol="0">
            <a:noAutofit/>
          </a:bodyPr>
          <a:lstStyle/>
          <a:p>
            <a:pPr algn="r" defTabSz="457063">
              <a:defRPr/>
            </a:pPr>
            <a:fld id="{CDB435D5-777C-4922-976B-8C95AF7AC8DD}" type="slidenum">
              <a:rPr lang="en-US" sz="700" b="1">
                <a:solidFill>
                  <a:srgbClr val="000000"/>
                </a:solidFill>
                <a:latin typeface="Arial"/>
                <a:cs typeface="Arial"/>
              </a:rPr>
              <a:pPr algn="r" defTabSz="457063">
                <a:defRPr/>
              </a:pPr>
              <a:t>23</a:t>
            </a:fld>
            <a:endParaRPr lang="en-US" sz="700" b="1" err="1">
              <a:solidFill>
                <a:srgbClr val="000000"/>
              </a:solidFill>
              <a:latin typeface="Arial"/>
              <a:cs typeface="Arial"/>
            </a:endParaRPr>
          </a:p>
        </p:txBody>
      </p:sp>
      <p:grpSp>
        <p:nvGrpSpPr>
          <p:cNvPr id="159" name="Group 158">
            <a:extLst>
              <a:ext uri="{FF2B5EF4-FFF2-40B4-BE49-F238E27FC236}">
                <a16:creationId xmlns:a16="http://schemas.microsoft.com/office/drawing/2014/main" id="{EB5D5BE7-CD81-444A-9719-0B3A3BF8B12C}"/>
              </a:ext>
            </a:extLst>
          </p:cNvPr>
          <p:cNvGrpSpPr/>
          <p:nvPr/>
        </p:nvGrpSpPr>
        <p:grpSpPr>
          <a:xfrm>
            <a:off x="343753" y="2832868"/>
            <a:ext cx="6953546" cy="341826"/>
            <a:chOff x="4320655" y="4445000"/>
            <a:chExt cx="7488758" cy="368136"/>
          </a:xfrm>
        </p:grpSpPr>
        <p:pic>
          <p:nvPicPr>
            <p:cNvPr id="160" name="Graphic 159">
              <a:extLst>
                <a:ext uri="{FF2B5EF4-FFF2-40B4-BE49-F238E27FC236}">
                  <a16:creationId xmlns:a16="http://schemas.microsoft.com/office/drawing/2014/main" id="{D4BBCB85-48A8-4863-9622-4A1E42BAC3A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320655" y="4445000"/>
              <a:ext cx="368136" cy="368136"/>
            </a:xfrm>
            <a:prstGeom prst="rect">
              <a:avLst/>
            </a:prstGeom>
          </p:spPr>
        </p:pic>
        <p:sp>
          <p:nvSpPr>
            <p:cNvPr id="161" name="TextBox 160">
              <a:extLst>
                <a:ext uri="{FF2B5EF4-FFF2-40B4-BE49-F238E27FC236}">
                  <a16:creationId xmlns:a16="http://schemas.microsoft.com/office/drawing/2014/main" id="{0E09141E-B109-46D0-8FF0-68D00AAF2A03}"/>
                </a:ext>
              </a:extLst>
            </p:cNvPr>
            <p:cNvSpPr txBox="1"/>
            <p:nvPr/>
          </p:nvSpPr>
          <p:spPr>
            <a:xfrm>
              <a:off x="4813300" y="4505957"/>
              <a:ext cx="6996113" cy="265103"/>
            </a:xfrm>
            <a:prstGeom prst="rect">
              <a:avLst/>
            </a:prstGeom>
            <a:noFill/>
          </p:spPr>
          <p:txBody>
            <a:bodyPr wrap="square" lIns="0" tIns="0" rIns="0" bIns="0">
              <a:spAutoFit/>
            </a:bodyPr>
            <a:lstStyle/>
            <a:p>
              <a:pPr defTabSz="457063">
                <a:defRPr/>
              </a:pPr>
              <a:r>
                <a:rPr lang="en-US" sz="1600" dirty="0">
                  <a:solidFill>
                    <a:srgbClr val="000000"/>
                  </a:solidFill>
                  <a:latin typeface="Arial"/>
                </a:rPr>
                <a:t>Production-grade automation</a:t>
              </a:r>
            </a:p>
          </p:txBody>
        </p:sp>
      </p:grpSp>
      <p:grpSp>
        <p:nvGrpSpPr>
          <p:cNvPr id="162" name="Group 161">
            <a:extLst>
              <a:ext uri="{FF2B5EF4-FFF2-40B4-BE49-F238E27FC236}">
                <a16:creationId xmlns:a16="http://schemas.microsoft.com/office/drawing/2014/main" id="{BB1870FC-DEDB-48E1-AC0D-B4CB487482B1}"/>
              </a:ext>
            </a:extLst>
          </p:cNvPr>
          <p:cNvGrpSpPr/>
          <p:nvPr/>
        </p:nvGrpSpPr>
        <p:grpSpPr>
          <a:xfrm>
            <a:off x="343753" y="3307205"/>
            <a:ext cx="6953546" cy="341826"/>
            <a:chOff x="4320655" y="4445000"/>
            <a:chExt cx="7488758" cy="368136"/>
          </a:xfrm>
        </p:grpSpPr>
        <p:pic>
          <p:nvPicPr>
            <p:cNvPr id="163" name="Graphic 162">
              <a:extLst>
                <a:ext uri="{FF2B5EF4-FFF2-40B4-BE49-F238E27FC236}">
                  <a16:creationId xmlns:a16="http://schemas.microsoft.com/office/drawing/2014/main" id="{779E0F39-C347-4868-A89C-976EED01D170}"/>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320655" y="4445000"/>
              <a:ext cx="368136" cy="368136"/>
            </a:xfrm>
            <a:prstGeom prst="rect">
              <a:avLst/>
            </a:prstGeom>
          </p:spPr>
        </p:pic>
        <p:sp>
          <p:nvSpPr>
            <p:cNvPr id="164" name="TextBox 163">
              <a:extLst>
                <a:ext uri="{FF2B5EF4-FFF2-40B4-BE49-F238E27FC236}">
                  <a16:creationId xmlns:a16="http://schemas.microsoft.com/office/drawing/2014/main" id="{BBDB833F-E930-4308-B587-02375FC826BB}"/>
                </a:ext>
              </a:extLst>
            </p:cNvPr>
            <p:cNvSpPr txBox="1"/>
            <p:nvPr/>
          </p:nvSpPr>
          <p:spPr>
            <a:xfrm>
              <a:off x="4813300" y="4505958"/>
              <a:ext cx="6996113" cy="265103"/>
            </a:xfrm>
            <a:prstGeom prst="rect">
              <a:avLst/>
            </a:prstGeom>
            <a:noFill/>
          </p:spPr>
          <p:txBody>
            <a:bodyPr wrap="square" lIns="0" tIns="0" rIns="0" bIns="0">
              <a:spAutoFit/>
            </a:bodyPr>
            <a:lstStyle/>
            <a:p>
              <a:pPr defTabSz="457063">
                <a:defRPr/>
              </a:pPr>
              <a:r>
                <a:rPr lang="en-US" sz="1600" dirty="0">
                  <a:solidFill>
                    <a:srgbClr val="000000"/>
                  </a:solidFill>
                  <a:latin typeface="Arial"/>
                </a:rPr>
                <a:t>Automate any UI or API technology</a:t>
              </a:r>
            </a:p>
          </p:txBody>
        </p:sp>
      </p:grpSp>
      <p:grpSp>
        <p:nvGrpSpPr>
          <p:cNvPr id="165" name="Group 164">
            <a:extLst>
              <a:ext uri="{FF2B5EF4-FFF2-40B4-BE49-F238E27FC236}">
                <a16:creationId xmlns:a16="http://schemas.microsoft.com/office/drawing/2014/main" id="{2F5C3FDD-3035-4A6A-B28C-811542537BC2}"/>
              </a:ext>
            </a:extLst>
          </p:cNvPr>
          <p:cNvGrpSpPr/>
          <p:nvPr/>
        </p:nvGrpSpPr>
        <p:grpSpPr>
          <a:xfrm>
            <a:off x="343753" y="3781543"/>
            <a:ext cx="6953546" cy="341826"/>
            <a:chOff x="4320655" y="4445000"/>
            <a:chExt cx="7488758" cy="368136"/>
          </a:xfrm>
        </p:grpSpPr>
        <p:pic>
          <p:nvPicPr>
            <p:cNvPr id="166" name="Graphic 165">
              <a:extLst>
                <a:ext uri="{FF2B5EF4-FFF2-40B4-BE49-F238E27FC236}">
                  <a16:creationId xmlns:a16="http://schemas.microsoft.com/office/drawing/2014/main" id="{411E6A3C-BACA-4206-8AFA-46499203390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320655" y="4445000"/>
              <a:ext cx="368136" cy="368136"/>
            </a:xfrm>
            <a:prstGeom prst="rect">
              <a:avLst/>
            </a:prstGeom>
          </p:spPr>
        </p:pic>
        <p:sp>
          <p:nvSpPr>
            <p:cNvPr id="167" name="TextBox 166">
              <a:extLst>
                <a:ext uri="{FF2B5EF4-FFF2-40B4-BE49-F238E27FC236}">
                  <a16:creationId xmlns:a16="http://schemas.microsoft.com/office/drawing/2014/main" id="{9ED279CA-DE68-4E19-8DD9-EB504E45B089}"/>
                </a:ext>
              </a:extLst>
            </p:cNvPr>
            <p:cNvSpPr txBox="1"/>
            <p:nvPr/>
          </p:nvSpPr>
          <p:spPr>
            <a:xfrm>
              <a:off x="4813300" y="4505958"/>
              <a:ext cx="6996113" cy="265103"/>
            </a:xfrm>
            <a:prstGeom prst="rect">
              <a:avLst/>
            </a:prstGeom>
            <a:noFill/>
          </p:spPr>
          <p:txBody>
            <a:bodyPr wrap="square" lIns="0" tIns="0" rIns="0" bIns="0">
              <a:spAutoFit/>
            </a:bodyPr>
            <a:lstStyle/>
            <a:p>
              <a:pPr defTabSz="457063">
                <a:defRPr/>
              </a:pPr>
              <a:r>
                <a:rPr lang="en-US" sz="1600" dirty="0">
                  <a:solidFill>
                    <a:srgbClr val="000000"/>
                  </a:solidFill>
                  <a:latin typeface="Arial"/>
                </a:rPr>
                <a:t>Share and reuse automations</a:t>
              </a:r>
            </a:p>
          </p:txBody>
        </p:sp>
      </p:grpSp>
      <p:grpSp>
        <p:nvGrpSpPr>
          <p:cNvPr id="168" name="Group 167">
            <a:extLst>
              <a:ext uri="{FF2B5EF4-FFF2-40B4-BE49-F238E27FC236}">
                <a16:creationId xmlns:a16="http://schemas.microsoft.com/office/drawing/2014/main" id="{ECE23FB8-2C58-49FD-A935-72565CA98C8A}"/>
              </a:ext>
            </a:extLst>
          </p:cNvPr>
          <p:cNvGrpSpPr/>
          <p:nvPr/>
        </p:nvGrpSpPr>
        <p:grpSpPr>
          <a:xfrm>
            <a:off x="343753" y="4255881"/>
            <a:ext cx="6953546" cy="341826"/>
            <a:chOff x="4320655" y="4445000"/>
            <a:chExt cx="7488758" cy="368136"/>
          </a:xfrm>
        </p:grpSpPr>
        <p:pic>
          <p:nvPicPr>
            <p:cNvPr id="169" name="Graphic 168">
              <a:extLst>
                <a:ext uri="{FF2B5EF4-FFF2-40B4-BE49-F238E27FC236}">
                  <a16:creationId xmlns:a16="http://schemas.microsoft.com/office/drawing/2014/main" id="{7BB963D0-05D1-4F77-9741-16011946EC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320655" y="4445000"/>
              <a:ext cx="368136" cy="368136"/>
            </a:xfrm>
            <a:prstGeom prst="rect">
              <a:avLst/>
            </a:prstGeom>
          </p:spPr>
        </p:pic>
        <p:sp>
          <p:nvSpPr>
            <p:cNvPr id="170" name="TextBox 169">
              <a:extLst>
                <a:ext uri="{FF2B5EF4-FFF2-40B4-BE49-F238E27FC236}">
                  <a16:creationId xmlns:a16="http://schemas.microsoft.com/office/drawing/2014/main" id="{1BAA27FC-B332-4C67-9E03-209179982A59}"/>
                </a:ext>
              </a:extLst>
            </p:cNvPr>
            <p:cNvSpPr txBox="1"/>
            <p:nvPr/>
          </p:nvSpPr>
          <p:spPr>
            <a:xfrm>
              <a:off x="4813300" y="4505958"/>
              <a:ext cx="6996113" cy="265103"/>
            </a:xfrm>
            <a:prstGeom prst="rect">
              <a:avLst/>
            </a:prstGeom>
            <a:noFill/>
          </p:spPr>
          <p:txBody>
            <a:bodyPr wrap="square" lIns="0" tIns="0" rIns="0" bIns="0">
              <a:spAutoFit/>
            </a:bodyPr>
            <a:lstStyle/>
            <a:p>
              <a:pPr defTabSz="457063">
                <a:defRPr/>
              </a:pPr>
              <a:r>
                <a:rPr lang="en-US" sz="1600" dirty="0">
                  <a:solidFill>
                    <a:srgbClr val="000000"/>
                  </a:solidFill>
                  <a:latin typeface="Arial"/>
                </a:rPr>
                <a:t>Seamlessly integrates with your toolchain</a:t>
              </a:r>
            </a:p>
          </p:txBody>
        </p:sp>
      </p:grpSp>
      <p:sp>
        <p:nvSpPr>
          <p:cNvPr id="129" name="Title 2">
            <a:extLst>
              <a:ext uri="{FF2B5EF4-FFF2-40B4-BE49-F238E27FC236}">
                <a16:creationId xmlns:a16="http://schemas.microsoft.com/office/drawing/2014/main" id="{E2FEC619-7CFA-4CAA-BEC0-8755EA3C1287}"/>
              </a:ext>
            </a:extLst>
          </p:cNvPr>
          <p:cNvSpPr txBox="1">
            <a:spLocks/>
          </p:cNvSpPr>
          <p:nvPr/>
        </p:nvSpPr>
        <p:spPr>
          <a:xfrm>
            <a:off x="381002" y="365125"/>
            <a:ext cx="7549834" cy="682625"/>
          </a:xfrm>
          <a:prstGeom prst="rect">
            <a:avLst/>
          </a:prstGeom>
        </p:spPr>
        <p:txBody>
          <a:bodyPr vert="horz" lIns="0" tIns="0" rIns="0" bIns="0" rtlCol="0" anchor="t">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panose="020B0604020202020204" pitchFamily="34" charset="0"/>
              </a:defRPr>
            </a:lvl1pPr>
          </a:lstStyle>
          <a:p>
            <a:r>
              <a:rPr lang="en-US" dirty="0"/>
              <a:t>The solution</a:t>
            </a:r>
            <a:br>
              <a:rPr lang="en-US" dirty="0"/>
            </a:br>
            <a:endParaRPr lang="en-US" dirty="0"/>
          </a:p>
        </p:txBody>
      </p:sp>
      <p:pic>
        <p:nvPicPr>
          <p:cNvPr id="130" name="object 78">
            <a:extLst>
              <a:ext uri="{FF2B5EF4-FFF2-40B4-BE49-F238E27FC236}">
                <a16:creationId xmlns:a16="http://schemas.microsoft.com/office/drawing/2014/main" id="{EAC3EBEB-A506-4918-84C2-C93E9F2E768D}"/>
              </a:ext>
            </a:extLst>
          </p:cNvPr>
          <p:cNvPicPr/>
          <p:nvPr/>
        </p:nvPicPr>
        <p:blipFill>
          <a:blip r:embed="rId17" cstate="print"/>
          <a:stretch>
            <a:fillRect/>
          </a:stretch>
        </p:blipFill>
        <p:spPr>
          <a:xfrm flipH="1">
            <a:off x="1336783" y="5050912"/>
            <a:ext cx="2636045" cy="1340684"/>
          </a:xfrm>
          <a:prstGeom prst="rect">
            <a:avLst/>
          </a:prstGeom>
        </p:spPr>
      </p:pic>
    </p:spTree>
    <p:extLst>
      <p:ext uri="{BB962C8B-B14F-4D97-AF65-F5344CB8AC3E}">
        <p14:creationId xmlns:p14="http://schemas.microsoft.com/office/powerpoint/2010/main" val="14488105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52921" y="4653216"/>
            <a:ext cx="0" cy="141568"/>
          </a:xfrm>
          <a:custGeom>
            <a:avLst/>
            <a:gdLst/>
            <a:ahLst/>
            <a:cxnLst/>
            <a:rect l="l" t="t" r="r" b="b"/>
            <a:pathLst>
              <a:path h="141604">
                <a:moveTo>
                  <a:pt x="0" y="141351"/>
                </a:moveTo>
                <a:lnTo>
                  <a:pt x="0" y="0"/>
                </a:lnTo>
              </a:path>
            </a:pathLst>
          </a:custGeom>
          <a:ln w="19050">
            <a:solidFill>
              <a:srgbClr val="DFE2E2"/>
            </a:solidFill>
            <a:prstDash val="sysDot"/>
          </a:ln>
        </p:spPr>
        <p:txBody>
          <a:bodyPr wrap="square" lIns="0" tIns="0" rIns="0" bIns="0" rtlCol="0"/>
          <a:lstStyle/>
          <a:p>
            <a:endParaRPr sz="1799"/>
          </a:p>
        </p:txBody>
      </p:sp>
      <p:grpSp>
        <p:nvGrpSpPr>
          <p:cNvPr id="3" name="object 3"/>
          <p:cNvGrpSpPr/>
          <p:nvPr/>
        </p:nvGrpSpPr>
        <p:grpSpPr>
          <a:xfrm>
            <a:off x="3853065" y="1013963"/>
            <a:ext cx="725616" cy="3642046"/>
            <a:chOff x="3854069" y="1013333"/>
            <a:chExt cx="725805" cy="3642995"/>
          </a:xfrm>
        </p:grpSpPr>
        <p:sp>
          <p:nvSpPr>
            <p:cNvPr id="4" name="object 4"/>
            <p:cNvSpPr/>
            <p:nvPr/>
          </p:nvSpPr>
          <p:spPr>
            <a:xfrm>
              <a:off x="4322826" y="2835402"/>
              <a:ext cx="247650" cy="0"/>
            </a:xfrm>
            <a:custGeom>
              <a:avLst/>
              <a:gdLst/>
              <a:ahLst/>
              <a:cxnLst/>
              <a:rect l="l" t="t" r="r" b="b"/>
              <a:pathLst>
                <a:path w="247650">
                  <a:moveTo>
                    <a:pt x="0" y="0"/>
                  </a:moveTo>
                  <a:lnTo>
                    <a:pt x="247523" y="0"/>
                  </a:lnTo>
                </a:path>
              </a:pathLst>
            </a:custGeom>
            <a:ln w="19050">
              <a:solidFill>
                <a:srgbClr val="DFE2E2"/>
              </a:solidFill>
              <a:prstDash val="sysDot"/>
            </a:ln>
          </p:spPr>
          <p:txBody>
            <a:bodyPr wrap="square" lIns="0" tIns="0" rIns="0" bIns="0" rtlCol="0"/>
            <a:lstStyle/>
            <a:p>
              <a:endParaRPr sz="1799"/>
            </a:p>
          </p:txBody>
        </p:sp>
        <p:sp>
          <p:nvSpPr>
            <p:cNvPr id="5" name="object 5"/>
            <p:cNvSpPr/>
            <p:nvPr/>
          </p:nvSpPr>
          <p:spPr>
            <a:xfrm>
              <a:off x="3857244" y="1016508"/>
              <a:ext cx="464820" cy="3636645"/>
            </a:xfrm>
            <a:custGeom>
              <a:avLst/>
              <a:gdLst/>
              <a:ahLst/>
              <a:cxnLst/>
              <a:rect l="l" t="t" r="r" b="b"/>
              <a:pathLst>
                <a:path w="464820" h="3636645">
                  <a:moveTo>
                    <a:pt x="0" y="3636264"/>
                  </a:moveTo>
                  <a:lnTo>
                    <a:pt x="464820" y="3636264"/>
                  </a:lnTo>
                  <a:lnTo>
                    <a:pt x="464820" y="0"/>
                  </a:lnTo>
                  <a:lnTo>
                    <a:pt x="0" y="0"/>
                  </a:lnTo>
                  <a:lnTo>
                    <a:pt x="0" y="3636264"/>
                  </a:lnTo>
                  <a:close/>
                </a:path>
              </a:pathLst>
            </a:custGeom>
            <a:ln w="6350">
              <a:solidFill>
                <a:srgbClr val="004DA7"/>
              </a:solidFill>
            </a:ln>
          </p:spPr>
          <p:txBody>
            <a:bodyPr wrap="square" lIns="0" tIns="0" rIns="0" bIns="0" rtlCol="0"/>
            <a:lstStyle/>
            <a:p>
              <a:endParaRPr sz="1799"/>
            </a:p>
          </p:txBody>
        </p:sp>
      </p:grpSp>
      <p:sp>
        <p:nvSpPr>
          <p:cNvPr id="6" name="object 6"/>
          <p:cNvSpPr txBox="1"/>
          <p:nvPr/>
        </p:nvSpPr>
        <p:spPr>
          <a:xfrm>
            <a:off x="7675911" y="5545284"/>
            <a:ext cx="2276517" cy="262183"/>
          </a:xfrm>
          <a:prstGeom prst="rect">
            <a:avLst/>
          </a:prstGeom>
          <a:ln w="6350">
            <a:solidFill>
              <a:srgbClr val="004DA7"/>
            </a:solidFill>
          </a:ln>
        </p:spPr>
        <p:txBody>
          <a:bodyPr vert="horz" wrap="square" lIns="0" tIns="99669" rIns="0" bIns="0" rtlCol="0">
            <a:spAutoFit/>
          </a:bodyPr>
          <a:lstStyle/>
          <a:p>
            <a:pPr marL="561172">
              <a:spcBef>
                <a:spcPts val="785"/>
              </a:spcBef>
            </a:pPr>
            <a:r>
              <a:rPr sz="1050" dirty="0">
                <a:solidFill>
                  <a:srgbClr val="004DA7"/>
                </a:solidFill>
                <a:latin typeface="Arial"/>
                <a:cs typeface="Arial"/>
              </a:rPr>
              <a:t>Exploratory</a:t>
            </a:r>
            <a:r>
              <a:rPr sz="1050" spc="-50" dirty="0">
                <a:solidFill>
                  <a:srgbClr val="004DA7"/>
                </a:solidFill>
                <a:latin typeface="Arial"/>
                <a:cs typeface="Arial"/>
              </a:rPr>
              <a:t> </a:t>
            </a:r>
            <a:r>
              <a:rPr sz="1050" spc="-10" dirty="0">
                <a:solidFill>
                  <a:srgbClr val="004DA7"/>
                </a:solidFill>
                <a:latin typeface="Arial"/>
                <a:cs typeface="Arial"/>
              </a:rPr>
              <a:t>Testing</a:t>
            </a:r>
            <a:endParaRPr sz="1050">
              <a:latin typeface="Arial"/>
              <a:cs typeface="Arial"/>
            </a:endParaRPr>
          </a:p>
        </p:txBody>
      </p:sp>
      <p:sp>
        <p:nvSpPr>
          <p:cNvPr id="7" name="object 7"/>
          <p:cNvSpPr txBox="1"/>
          <p:nvPr/>
        </p:nvSpPr>
        <p:spPr>
          <a:xfrm>
            <a:off x="2811046" y="5545284"/>
            <a:ext cx="2276517" cy="262183"/>
          </a:xfrm>
          <a:prstGeom prst="rect">
            <a:avLst/>
          </a:prstGeom>
          <a:ln w="6350">
            <a:solidFill>
              <a:srgbClr val="004DA7"/>
            </a:solidFill>
          </a:ln>
        </p:spPr>
        <p:txBody>
          <a:bodyPr vert="horz" wrap="square" lIns="0" tIns="99669" rIns="0" bIns="0" rtlCol="0">
            <a:spAutoFit/>
          </a:bodyPr>
          <a:lstStyle/>
          <a:p>
            <a:pPr marL="498959">
              <a:spcBef>
                <a:spcPts val="785"/>
              </a:spcBef>
            </a:pPr>
            <a:r>
              <a:rPr sz="1050" dirty="0">
                <a:solidFill>
                  <a:srgbClr val="004DA7"/>
                </a:solidFill>
                <a:latin typeface="Arial"/>
                <a:cs typeface="Arial"/>
              </a:rPr>
              <a:t>Analytics</a:t>
            </a:r>
            <a:r>
              <a:rPr sz="1050" spc="-35" dirty="0">
                <a:solidFill>
                  <a:srgbClr val="004DA7"/>
                </a:solidFill>
                <a:latin typeface="Arial"/>
                <a:cs typeface="Arial"/>
              </a:rPr>
              <a:t> </a:t>
            </a:r>
            <a:r>
              <a:rPr sz="1050" dirty="0">
                <a:solidFill>
                  <a:srgbClr val="004DA7"/>
                </a:solidFill>
                <a:latin typeface="Arial"/>
                <a:cs typeface="Arial"/>
              </a:rPr>
              <a:t>&amp;</a:t>
            </a:r>
            <a:r>
              <a:rPr sz="1050" spc="-30" dirty="0">
                <a:solidFill>
                  <a:srgbClr val="004DA7"/>
                </a:solidFill>
                <a:latin typeface="Arial"/>
                <a:cs typeface="Arial"/>
              </a:rPr>
              <a:t> </a:t>
            </a:r>
            <a:r>
              <a:rPr sz="1050" spc="-10" dirty="0">
                <a:solidFill>
                  <a:srgbClr val="004DA7"/>
                </a:solidFill>
                <a:latin typeface="Arial"/>
                <a:cs typeface="Arial"/>
              </a:rPr>
              <a:t>Reporting</a:t>
            </a:r>
            <a:endParaRPr sz="1050">
              <a:latin typeface="Arial"/>
              <a:cs typeface="Arial"/>
            </a:endParaRPr>
          </a:p>
        </p:txBody>
      </p:sp>
      <p:sp>
        <p:nvSpPr>
          <p:cNvPr id="8" name="object 8"/>
          <p:cNvSpPr txBox="1"/>
          <p:nvPr/>
        </p:nvSpPr>
        <p:spPr>
          <a:xfrm>
            <a:off x="5244241" y="5545284"/>
            <a:ext cx="2276517" cy="262183"/>
          </a:xfrm>
          <a:prstGeom prst="rect">
            <a:avLst/>
          </a:prstGeom>
          <a:ln w="6350">
            <a:solidFill>
              <a:srgbClr val="004DA7"/>
            </a:solidFill>
          </a:ln>
        </p:spPr>
        <p:txBody>
          <a:bodyPr vert="horz" wrap="square" lIns="0" tIns="99669" rIns="0" bIns="0" rtlCol="0">
            <a:spAutoFit/>
          </a:bodyPr>
          <a:lstStyle/>
          <a:p>
            <a:pPr marL="679246">
              <a:spcBef>
                <a:spcPts val="785"/>
              </a:spcBef>
            </a:pPr>
            <a:r>
              <a:rPr sz="1050" dirty="0">
                <a:solidFill>
                  <a:srgbClr val="004DA7"/>
                </a:solidFill>
                <a:latin typeface="Arial"/>
                <a:cs typeface="Arial"/>
              </a:rPr>
              <a:t>Manual</a:t>
            </a:r>
            <a:r>
              <a:rPr sz="1050" spc="-35" dirty="0">
                <a:solidFill>
                  <a:srgbClr val="004DA7"/>
                </a:solidFill>
                <a:latin typeface="Arial"/>
                <a:cs typeface="Arial"/>
              </a:rPr>
              <a:t> </a:t>
            </a:r>
            <a:r>
              <a:rPr sz="1050" spc="-10" dirty="0">
                <a:solidFill>
                  <a:srgbClr val="004DA7"/>
                </a:solidFill>
                <a:latin typeface="Arial"/>
                <a:cs typeface="Arial"/>
              </a:rPr>
              <a:t>Testing</a:t>
            </a:r>
            <a:endParaRPr sz="1050">
              <a:latin typeface="Arial"/>
              <a:cs typeface="Arial"/>
            </a:endParaRPr>
          </a:p>
        </p:txBody>
      </p:sp>
      <p:sp>
        <p:nvSpPr>
          <p:cNvPr id="9" name="object 9"/>
          <p:cNvSpPr txBox="1"/>
          <p:nvPr/>
        </p:nvSpPr>
        <p:spPr>
          <a:xfrm>
            <a:off x="379376" y="5545284"/>
            <a:ext cx="2276517" cy="262183"/>
          </a:xfrm>
          <a:prstGeom prst="rect">
            <a:avLst/>
          </a:prstGeom>
          <a:ln w="6350">
            <a:solidFill>
              <a:srgbClr val="004DA7"/>
            </a:solidFill>
          </a:ln>
        </p:spPr>
        <p:txBody>
          <a:bodyPr vert="horz" wrap="square" lIns="0" tIns="99669" rIns="0" bIns="0" rtlCol="0">
            <a:spAutoFit/>
          </a:bodyPr>
          <a:lstStyle/>
          <a:p>
            <a:pPr marL="534510">
              <a:spcBef>
                <a:spcPts val="785"/>
              </a:spcBef>
            </a:pPr>
            <a:r>
              <a:rPr sz="1050" dirty="0">
                <a:solidFill>
                  <a:srgbClr val="004DA7"/>
                </a:solidFill>
                <a:latin typeface="Arial"/>
                <a:cs typeface="Arial"/>
              </a:rPr>
              <a:t>Requirements</a:t>
            </a:r>
            <a:r>
              <a:rPr sz="1050" spc="-55" dirty="0">
                <a:solidFill>
                  <a:srgbClr val="004DA7"/>
                </a:solidFill>
                <a:latin typeface="Arial"/>
                <a:cs typeface="Arial"/>
              </a:rPr>
              <a:t> </a:t>
            </a:r>
            <a:r>
              <a:rPr sz="1050" spc="-20" dirty="0">
                <a:solidFill>
                  <a:srgbClr val="004DA7"/>
                </a:solidFill>
                <a:latin typeface="Arial"/>
                <a:cs typeface="Arial"/>
              </a:rPr>
              <a:t>Mgmt</a:t>
            </a:r>
            <a:endParaRPr sz="1050">
              <a:latin typeface="Arial"/>
              <a:cs typeface="Arial"/>
            </a:endParaRPr>
          </a:p>
        </p:txBody>
      </p:sp>
      <p:grpSp>
        <p:nvGrpSpPr>
          <p:cNvPr id="10" name="object 10"/>
          <p:cNvGrpSpPr/>
          <p:nvPr/>
        </p:nvGrpSpPr>
        <p:grpSpPr>
          <a:xfrm>
            <a:off x="376201" y="4790973"/>
            <a:ext cx="9579655" cy="765611"/>
            <a:chOff x="376300" y="4791328"/>
            <a:chExt cx="9582150" cy="765810"/>
          </a:xfrm>
        </p:grpSpPr>
        <p:sp>
          <p:nvSpPr>
            <p:cNvPr id="11" name="object 11"/>
            <p:cNvSpPr/>
            <p:nvPr/>
          </p:nvSpPr>
          <p:spPr>
            <a:xfrm>
              <a:off x="1540001" y="5405627"/>
              <a:ext cx="7298690" cy="142240"/>
            </a:xfrm>
            <a:custGeom>
              <a:avLst/>
              <a:gdLst/>
              <a:ahLst/>
              <a:cxnLst/>
              <a:rect l="l" t="t" r="r" b="b"/>
              <a:pathLst>
                <a:path w="7298690" h="142239">
                  <a:moveTo>
                    <a:pt x="0" y="762"/>
                  </a:moveTo>
                  <a:lnTo>
                    <a:pt x="0" y="141605"/>
                  </a:lnTo>
                </a:path>
                <a:path w="7298690" h="142239">
                  <a:moveTo>
                    <a:pt x="2433828" y="0"/>
                  </a:moveTo>
                  <a:lnTo>
                    <a:pt x="2433828" y="141605"/>
                  </a:lnTo>
                </a:path>
                <a:path w="7298690" h="142239">
                  <a:moveTo>
                    <a:pt x="4866132" y="5334"/>
                  </a:moveTo>
                  <a:lnTo>
                    <a:pt x="4866132" y="141859"/>
                  </a:lnTo>
                </a:path>
                <a:path w="7298690" h="142239">
                  <a:moveTo>
                    <a:pt x="7298436" y="5334"/>
                  </a:moveTo>
                  <a:lnTo>
                    <a:pt x="7298436" y="141986"/>
                  </a:lnTo>
                </a:path>
              </a:pathLst>
            </a:custGeom>
            <a:ln w="19050">
              <a:solidFill>
                <a:srgbClr val="DFE2E2"/>
              </a:solidFill>
              <a:prstDash val="sysDot"/>
            </a:ln>
          </p:spPr>
          <p:txBody>
            <a:bodyPr wrap="square" lIns="0" tIns="0" rIns="0" bIns="0" rtlCol="0"/>
            <a:lstStyle/>
            <a:p>
              <a:endParaRPr sz="1799"/>
            </a:p>
          </p:txBody>
        </p:sp>
        <p:sp>
          <p:nvSpPr>
            <p:cNvPr id="12" name="object 12"/>
            <p:cNvSpPr/>
            <p:nvPr/>
          </p:nvSpPr>
          <p:spPr>
            <a:xfrm>
              <a:off x="379475" y="4794503"/>
              <a:ext cx="9575800" cy="611505"/>
            </a:xfrm>
            <a:custGeom>
              <a:avLst/>
              <a:gdLst/>
              <a:ahLst/>
              <a:cxnLst/>
              <a:rect l="l" t="t" r="r" b="b"/>
              <a:pathLst>
                <a:path w="9575800" h="611504">
                  <a:moveTo>
                    <a:pt x="9575292" y="0"/>
                  </a:moveTo>
                  <a:lnTo>
                    <a:pt x="0" y="0"/>
                  </a:lnTo>
                  <a:lnTo>
                    <a:pt x="0" y="611124"/>
                  </a:lnTo>
                  <a:lnTo>
                    <a:pt x="9575292" y="611124"/>
                  </a:lnTo>
                  <a:lnTo>
                    <a:pt x="9575292" y="0"/>
                  </a:lnTo>
                  <a:close/>
                </a:path>
              </a:pathLst>
            </a:custGeom>
            <a:solidFill>
              <a:srgbClr val="F94616"/>
            </a:solidFill>
          </p:spPr>
          <p:txBody>
            <a:bodyPr wrap="square" lIns="0" tIns="0" rIns="0" bIns="0" rtlCol="0"/>
            <a:lstStyle/>
            <a:p>
              <a:endParaRPr sz="1799"/>
            </a:p>
          </p:txBody>
        </p:sp>
        <p:sp>
          <p:nvSpPr>
            <p:cNvPr id="13" name="object 13"/>
            <p:cNvSpPr/>
            <p:nvPr/>
          </p:nvSpPr>
          <p:spPr>
            <a:xfrm>
              <a:off x="379475" y="4794503"/>
              <a:ext cx="9575800" cy="611505"/>
            </a:xfrm>
            <a:custGeom>
              <a:avLst/>
              <a:gdLst/>
              <a:ahLst/>
              <a:cxnLst/>
              <a:rect l="l" t="t" r="r" b="b"/>
              <a:pathLst>
                <a:path w="9575800" h="611504">
                  <a:moveTo>
                    <a:pt x="0" y="611124"/>
                  </a:moveTo>
                  <a:lnTo>
                    <a:pt x="9575292" y="611124"/>
                  </a:lnTo>
                  <a:lnTo>
                    <a:pt x="9575292" y="0"/>
                  </a:lnTo>
                  <a:lnTo>
                    <a:pt x="0" y="0"/>
                  </a:lnTo>
                  <a:lnTo>
                    <a:pt x="0" y="611124"/>
                  </a:lnTo>
                  <a:close/>
                </a:path>
              </a:pathLst>
            </a:custGeom>
            <a:ln w="6350">
              <a:solidFill>
                <a:srgbClr val="004DA7"/>
              </a:solidFill>
            </a:ln>
          </p:spPr>
          <p:txBody>
            <a:bodyPr wrap="square" lIns="0" tIns="0" rIns="0" bIns="0" rtlCol="0"/>
            <a:lstStyle/>
            <a:p>
              <a:endParaRPr sz="1799"/>
            </a:p>
          </p:txBody>
        </p:sp>
      </p:grpSp>
      <p:sp>
        <p:nvSpPr>
          <p:cNvPr id="14" name="object 14"/>
          <p:cNvSpPr txBox="1"/>
          <p:nvPr/>
        </p:nvSpPr>
        <p:spPr>
          <a:xfrm>
            <a:off x="4004921" y="2520451"/>
            <a:ext cx="161583" cy="633565"/>
          </a:xfrm>
          <a:prstGeom prst="rect">
            <a:avLst/>
          </a:prstGeom>
        </p:spPr>
        <p:txBody>
          <a:bodyPr vert="vert270" wrap="square" lIns="0" tIns="635" rIns="0" bIns="0" rtlCol="0">
            <a:spAutoFit/>
          </a:bodyPr>
          <a:lstStyle/>
          <a:p>
            <a:pPr marL="12696">
              <a:spcBef>
                <a:spcPts val="5"/>
              </a:spcBef>
            </a:pPr>
            <a:r>
              <a:rPr sz="1050" dirty="0">
                <a:solidFill>
                  <a:srgbClr val="004DA7"/>
                </a:solidFill>
                <a:latin typeface="Arial"/>
                <a:cs typeface="Arial"/>
              </a:rPr>
              <a:t>REST</a:t>
            </a:r>
            <a:r>
              <a:rPr sz="1050" spc="-40" dirty="0">
                <a:solidFill>
                  <a:srgbClr val="004DA7"/>
                </a:solidFill>
                <a:latin typeface="Arial"/>
                <a:cs typeface="Arial"/>
              </a:rPr>
              <a:t> </a:t>
            </a:r>
            <a:r>
              <a:rPr sz="1050" spc="-25" dirty="0">
                <a:solidFill>
                  <a:srgbClr val="004DA7"/>
                </a:solidFill>
                <a:latin typeface="Arial"/>
                <a:cs typeface="Arial"/>
              </a:rPr>
              <a:t>API</a:t>
            </a:r>
            <a:endParaRPr sz="1050">
              <a:latin typeface="Arial"/>
              <a:cs typeface="Arial"/>
            </a:endParaRPr>
          </a:p>
        </p:txBody>
      </p:sp>
      <p:sp>
        <p:nvSpPr>
          <p:cNvPr id="15" name="object 15"/>
          <p:cNvSpPr txBox="1"/>
          <p:nvPr/>
        </p:nvSpPr>
        <p:spPr>
          <a:xfrm>
            <a:off x="10244707" y="2309152"/>
            <a:ext cx="1561693" cy="873729"/>
          </a:xfrm>
          <a:prstGeom prst="rect">
            <a:avLst/>
          </a:prstGeom>
          <a:ln w="6350">
            <a:solidFill>
              <a:srgbClr val="DFE2E2"/>
            </a:solidFill>
          </a:ln>
        </p:spPr>
        <p:txBody>
          <a:bodyPr vert="horz" wrap="square" lIns="0" tIns="4444" rIns="0" bIns="0" rtlCol="0">
            <a:spAutoFit/>
          </a:bodyPr>
          <a:lstStyle/>
          <a:p>
            <a:pPr>
              <a:spcBef>
                <a:spcPts val="35"/>
              </a:spcBef>
            </a:pPr>
            <a:endParaRPr sz="1450">
              <a:latin typeface="Times New Roman"/>
              <a:cs typeface="Times New Roman"/>
            </a:endParaRPr>
          </a:p>
          <a:p>
            <a:pPr marL="328197" marR="320579" indent="-635" algn="ctr"/>
            <a:r>
              <a:rPr sz="1050" b="1" spc="-10" dirty="0">
                <a:latin typeface="Arial"/>
                <a:cs typeface="Arial"/>
              </a:rPr>
              <a:t>Jenkins AzureDevOps </a:t>
            </a:r>
            <a:r>
              <a:rPr sz="1050" dirty="0">
                <a:latin typeface="Arial"/>
                <a:cs typeface="Arial"/>
              </a:rPr>
              <a:t>Future</a:t>
            </a:r>
            <a:r>
              <a:rPr sz="1050" spc="-50" dirty="0">
                <a:latin typeface="Arial"/>
                <a:cs typeface="Arial"/>
              </a:rPr>
              <a:t> </a:t>
            </a:r>
            <a:r>
              <a:rPr sz="1050" spc="-10" dirty="0">
                <a:latin typeface="Arial"/>
                <a:cs typeface="Arial"/>
              </a:rPr>
              <a:t>DevOps Integrations</a:t>
            </a:r>
            <a:endParaRPr sz="1050">
              <a:latin typeface="Arial"/>
              <a:cs typeface="Arial"/>
            </a:endParaRPr>
          </a:p>
        </p:txBody>
      </p:sp>
      <p:sp>
        <p:nvSpPr>
          <p:cNvPr id="16" name="object 16"/>
          <p:cNvSpPr/>
          <p:nvPr/>
        </p:nvSpPr>
        <p:spPr>
          <a:xfrm>
            <a:off x="7137319" y="1557253"/>
            <a:ext cx="3107516" cy="1916565"/>
          </a:xfrm>
          <a:custGeom>
            <a:avLst/>
            <a:gdLst/>
            <a:ahLst/>
            <a:cxnLst/>
            <a:rect l="l" t="t" r="r" b="b"/>
            <a:pathLst>
              <a:path w="3108325" h="1917064">
                <a:moveTo>
                  <a:pt x="270382" y="0"/>
                </a:moveTo>
                <a:lnTo>
                  <a:pt x="0" y="0"/>
                </a:lnTo>
              </a:path>
              <a:path w="3108325" h="1917064">
                <a:moveTo>
                  <a:pt x="270382" y="1916684"/>
                </a:moveTo>
                <a:lnTo>
                  <a:pt x="0" y="1278636"/>
                </a:lnTo>
              </a:path>
              <a:path w="3108325" h="1917064">
                <a:moveTo>
                  <a:pt x="3108071" y="1293876"/>
                </a:moveTo>
                <a:lnTo>
                  <a:pt x="2837688" y="1293876"/>
                </a:lnTo>
              </a:path>
            </a:pathLst>
          </a:custGeom>
          <a:ln w="19050">
            <a:solidFill>
              <a:srgbClr val="DFE2E2"/>
            </a:solidFill>
            <a:prstDash val="sysDot"/>
          </a:ln>
        </p:spPr>
        <p:txBody>
          <a:bodyPr wrap="square" lIns="0" tIns="0" rIns="0" bIns="0" rtlCol="0"/>
          <a:lstStyle/>
          <a:p>
            <a:endParaRPr sz="1799"/>
          </a:p>
        </p:txBody>
      </p:sp>
      <p:sp>
        <p:nvSpPr>
          <p:cNvPr id="17" name="object 17"/>
          <p:cNvSpPr txBox="1"/>
          <p:nvPr/>
        </p:nvSpPr>
        <p:spPr>
          <a:xfrm>
            <a:off x="4569285" y="1017137"/>
            <a:ext cx="2567271" cy="3635698"/>
          </a:xfrm>
          <a:prstGeom prst="rect">
            <a:avLst/>
          </a:prstGeom>
          <a:solidFill>
            <a:srgbClr val="57585B"/>
          </a:solidFill>
        </p:spPr>
        <p:txBody>
          <a:bodyPr vert="horz" wrap="square" lIns="0" tIns="0" rIns="0" bIns="0" rtlCol="0">
            <a:spAutoFit/>
          </a:bodyPr>
          <a:lstStyle/>
          <a:p>
            <a:pPr>
              <a:lnSpc>
                <a:spcPct val="100000"/>
              </a:lnSpc>
            </a:pPr>
            <a:endParaRPr sz="2699">
              <a:latin typeface="Times New Roman"/>
              <a:cs typeface="Times New Roman"/>
            </a:endParaRPr>
          </a:p>
          <a:p>
            <a:pPr>
              <a:lnSpc>
                <a:spcPct val="100000"/>
              </a:lnSpc>
            </a:pPr>
            <a:endParaRPr sz="2699">
              <a:latin typeface="Times New Roman"/>
              <a:cs typeface="Times New Roman"/>
            </a:endParaRPr>
          </a:p>
          <a:p>
            <a:pPr>
              <a:lnSpc>
                <a:spcPct val="100000"/>
              </a:lnSpc>
            </a:pPr>
            <a:endParaRPr sz="3949">
              <a:latin typeface="Times New Roman"/>
              <a:cs typeface="Times New Roman"/>
            </a:endParaRPr>
          </a:p>
          <a:p>
            <a:pPr marL="657028" marR="650045" algn="ctr"/>
            <a:r>
              <a:rPr sz="2399" b="1" spc="-20" dirty="0">
                <a:solidFill>
                  <a:srgbClr val="FFFFFF"/>
                </a:solidFill>
                <a:latin typeface="Arial"/>
                <a:cs typeface="Arial"/>
              </a:rPr>
              <a:t>Test </a:t>
            </a:r>
            <a:r>
              <a:rPr sz="2399" b="1" spc="-10" dirty="0">
                <a:solidFill>
                  <a:srgbClr val="FFFFFF"/>
                </a:solidFill>
                <a:latin typeface="Arial"/>
                <a:cs typeface="Arial"/>
              </a:rPr>
              <a:t>Manager </a:t>
            </a:r>
            <a:r>
              <a:rPr sz="2399" b="1" spc="-25" dirty="0">
                <a:solidFill>
                  <a:srgbClr val="FFFFFF"/>
                </a:solidFill>
                <a:latin typeface="Arial"/>
                <a:cs typeface="Arial"/>
              </a:rPr>
              <a:t>Hub</a:t>
            </a:r>
            <a:endParaRPr sz="2399">
              <a:latin typeface="Arial"/>
              <a:cs typeface="Arial"/>
            </a:endParaRPr>
          </a:p>
          <a:p>
            <a:pPr>
              <a:lnSpc>
                <a:spcPct val="100000"/>
              </a:lnSpc>
            </a:pPr>
            <a:endParaRPr sz="2699">
              <a:latin typeface="Arial"/>
              <a:cs typeface="Arial"/>
            </a:endParaRPr>
          </a:p>
          <a:p>
            <a:pPr>
              <a:spcBef>
                <a:spcPts val="15"/>
              </a:spcBef>
            </a:pPr>
            <a:endParaRPr sz="3749">
              <a:latin typeface="Arial"/>
              <a:cs typeface="Arial"/>
            </a:endParaRPr>
          </a:p>
          <a:p>
            <a:pPr marL="143467"/>
            <a:r>
              <a:rPr sz="800" dirty="0">
                <a:solidFill>
                  <a:srgbClr val="FFFFFF"/>
                </a:solidFill>
                <a:latin typeface="Segoe UI Symbol"/>
                <a:cs typeface="Segoe UI Symbol"/>
              </a:rPr>
              <a:t>◢</a:t>
            </a:r>
            <a:r>
              <a:rPr sz="800" spc="225" dirty="0">
                <a:solidFill>
                  <a:srgbClr val="FFFFFF"/>
                </a:solidFill>
                <a:latin typeface="Segoe UI Symbol"/>
                <a:cs typeface="Segoe UI Symbol"/>
              </a:rPr>
              <a:t> </a:t>
            </a:r>
            <a:r>
              <a:rPr sz="800" dirty="0">
                <a:solidFill>
                  <a:srgbClr val="FFFFFF"/>
                </a:solidFill>
                <a:latin typeface="Arial"/>
                <a:cs typeface="Arial"/>
              </a:rPr>
              <a:t>Web</a:t>
            </a:r>
            <a:r>
              <a:rPr sz="800" spc="-20" dirty="0">
                <a:solidFill>
                  <a:srgbClr val="FFFFFF"/>
                </a:solidFill>
                <a:latin typeface="Arial"/>
                <a:cs typeface="Arial"/>
              </a:rPr>
              <a:t> </a:t>
            </a:r>
            <a:r>
              <a:rPr sz="800" spc="-10" dirty="0">
                <a:solidFill>
                  <a:srgbClr val="FFFFFF"/>
                </a:solidFill>
                <a:latin typeface="Arial"/>
                <a:cs typeface="Arial"/>
              </a:rPr>
              <a:t>Service</a:t>
            </a:r>
            <a:endParaRPr sz="800">
              <a:latin typeface="Arial"/>
              <a:cs typeface="Arial"/>
            </a:endParaRPr>
          </a:p>
        </p:txBody>
      </p:sp>
      <p:sp>
        <p:nvSpPr>
          <p:cNvPr id="18" name="object 18"/>
          <p:cNvSpPr txBox="1"/>
          <p:nvPr/>
        </p:nvSpPr>
        <p:spPr>
          <a:xfrm>
            <a:off x="3077805" y="829478"/>
            <a:ext cx="731330" cy="136540"/>
          </a:xfrm>
          <a:prstGeom prst="rect">
            <a:avLst/>
          </a:prstGeom>
        </p:spPr>
        <p:txBody>
          <a:bodyPr vert="horz" wrap="square" lIns="0" tIns="13332" rIns="0" bIns="0" rtlCol="0">
            <a:spAutoFit/>
          </a:bodyPr>
          <a:lstStyle/>
          <a:p>
            <a:pPr marL="12696">
              <a:spcBef>
                <a:spcPts val="105"/>
              </a:spcBef>
            </a:pPr>
            <a:r>
              <a:rPr sz="800" dirty="0">
                <a:solidFill>
                  <a:srgbClr val="004DA7"/>
                </a:solidFill>
                <a:latin typeface="Segoe UI Symbol"/>
                <a:cs typeface="Segoe UI Symbol"/>
              </a:rPr>
              <a:t>◢ </a:t>
            </a:r>
            <a:r>
              <a:rPr sz="800" spc="-10" dirty="0">
                <a:solidFill>
                  <a:srgbClr val="004DA7"/>
                </a:solidFill>
                <a:latin typeface="Lucida Sans Unicode"/>
                <a:cs typeface="Lucida Sans Unicode"/>
              </a:rPr>
              <a:t>Connectors</a:t>
            </a:r>
            <a:endParaRPr sz="800">
              <a:latin typeface="Lucida Sans Unicode"/>
              <a:cs typeface="Lucida Sans Unicode"/>
            </a:endParaRPr>
          </a:p>
        </p:txBody>
      </p:sp>
      <p:sp>
        <p:nvSpPr>
          <p:cNvPr id="19" name="object 19"/>
          <p:cNvSpPr/>
          <p:nvPr/>
        </p:nvSpPr>
        <p:spPr>
          <a:xfrm>
            <a:off x="8691393" y="2096608"/>
            <a:ext cx="0" cy="200608"/>
          </a:xfrm>
          <a:custGeom>
            <a:avLst/>
            <a:gdLst/>
            <a:ahLst/>
            <a:cxnLst/>
            <a:rect l="l" t="t" r="r" b="b"/>
            <a:pathLst>
              <a:path h="200660">
                <a:moveTo>
                  <a:pt x="0" y="0"/>
                </a:moveTo>
                <a:lnTo>
                  <a:pt x="0" y="200278"/>
                </a:lnTo>
              </a:path>
            </a:pathLst>
          </a:custGeom>
          <a:ln w="19050">
            <a:solidFill>
              <a:srgbClr val="DFE2E2"/>
            </a:solidFill>
            <a:prstDash val="sysDot"/>
          </a:ln>
        </p:spPr>
        <p:txBody>
          <a:bodyPr wrap="square" lIns="0" tIns="0" rIns="0" bIns="0" rtlCol="0"/>
          <a:lstStyle/>
          <a:p>
            <a:endParaRPr sz="1799"/>
          </a:p>
        </p:txBody>
      </p:sp>
      <p:sp>
        <p:nvSpPr>
          <p:cNvPr id="20" name="object 20"/>
          <p:cNvSpPr txBox="1"/>
          <p:nvPr/>
        </p:nvSpPr>
        <p:spPr>
          <a:xfrm>
            <a:off x="523205" y="5162099"/>
            <a:ext cx="866549" cy="135900"/>
          </a:xfrm>
          <a:prstGeom prst="rect">
            <a:avLst/>
          </a:prstGeom>
        </p:spPr>
        <p:txBody>
          <a:bodyPr vert="horz" wrap="square" lIns="0" tIns="12697" rIns="0" bIns="0" rtlCol="0">
            <a:spAutoFit/>
          </a:bodyPr>
          <a:lstStyle/>
          <a:p>
            <a:pPr>
              <a:spcBef>
                <a:spcPts val="100"/>
              </a:spcBef>
            </a:pPr>
            <a:r>
              <a:rPr sz="800" dirty="0">
                <a:solidFill>
                  <a:srgbClr val="FFFFFF"/>
                </a:solidFill>
                <a:latin typeface="Segoe UI Symbol"/>
                <a:cs typeface="Segoe UI Symbol"/>
              </a:rPr>
              <a:t>◢ </a:t>
            </a:r>
            <a:r>
              <a:rPr sz="800" dirty="0">
                <a:solidFill>
                  <a:srgbClr val="FFFFFF"/>
                </a:solidFill>
                <a:latin typeface="Arial"/>
                <a:cs typeface="Arial"/>
              </a:rPr>
              <a:t>Web</a:t>
            </a:r>
            <a:r>
              <a:rPr sz="800" spc="-20" dirty="0">
                <a:solidFill>
                  <a:srgbClr val="FFFFFF"/>
                </a:solidFill>
                <a:latin typeface="Arial"/>
                <a:cs typeface="Arial"/>
              </a:rPr>
              <a:t> </a:t>
            </a:r>
            <a:r>
              <a:rPr sz="800" spc="-10" dirty="0">
                <a:solidFill>
                  <a:srgbClr val="FFFFFF"/>
                </a:solidFill>
                <a:latin typeface="Arial"/>
                <a:cs typeface="Arial"/>
              </a:rPr>
              <a:t>Application</a:t>
            </a:r>
            <a:endParaRPr sz="800">
              <a:latin typeface="Arial"/>
              <a:cs typeface="Arial"/>
            </a:endParaRPr>
          </a:p>
        </p:txBody>
      </p:sp>
      <p:sp>
        <p:nvSpPr>
          <p:cNvPr id="21" name="object 21"/>
          <p:cNvSpPr txBox="1"/>
          <p:nvPr/>
        </p:nvSpPr>
        <p:spPr>
          <a:xfrm>
            <a:off x="9398472" y="5151686"/>
            <a:ext cx="497076" cy="175002"/>
          </a:xfrm>
          <a:prstGeom prst="rect">
            <a:avLst/>
          </a:prstGeom>
        </p:spPr>
        <p:txBody>
          <a:bodyPr vert="horz" wrap="square" lIns="0" tIns="13332" rIns="0" bIns="0" rtlCol="0">
            <a:spAutoFit/>
          </a:bodyPr>
          <a:lstStyle/>
          <a:p>
            <a:pPr>
              <a:spcBef>
                <a:spcPts val="105"/>
              </a:spcBef>
            </a:pPr>
            <a:r>
              <a:rPr sz="1050" spc="-10" dirty="0">
                <a:solidFill>
                  <a:srgbClr val="FFFFFF"/>
                </a:solidFill>
                <a:latin typeface="Arial"/>
                <a:cs typeface="Arial"/>
              </a:rPr>
              <a:t>Manage</a:t>
            </a:r>
            <a:endParaRPr sz="1050">
              <a:latin typeface="Arial"/>
              <a:cs typeface="Arial"/>
            </a:endParaRPr>
          </a:p>
        </p:txBody>
      </p:sp>
      <p:sp>
        <p:nvSpPr>
          <p:cNvPr id="22" name="object 22"/>
          <p:cNvSpPr txBox="1"/>
          <p:nvPr/>
        </p:nvSpPr>
        <p:spPr>
          <a:xfrm>
            <a:off x="10241660" y="1018660"/>
            <a:ext cx="1561693" cy="876935"/>
          </a:xfrm>
          <a:prstGeom prst="rect">
            <a:avLst/>
          </a:prstGeom>
          <a:ln w="6350">
            <a:solidFill>
              <a:srgbClr val="DFE2E2"/>
            </a:solidFill>
          </a:ln>
        </p:spPr>
        <p:txBody>
          <a:bodyPr vert="horz" wrap="square" lIns="0" tIns="0" rIns="0" bIns="0" rtlCol="0">
            <a:spAutoFit/>
          </a:bodyPr>
          <a:lstStyle/>
          <a:p>
            <a:pPr>
              <a:lnSpc>
                <a:spcPct val="100000"/>
              </a:lnSpc>
            </a:pPr>
            <a:endParaRPr sz="1200">
              <a:latin typeface="Times New Roman"/>
              <a:cs typeface="Times New Roman"/>
            </a:endParaRPr>
          </a:p>
          <a:p>
            <a:pPr>
              <a:spcBef>
                <a:spcPts val="20"/>
              </a:spcBef>
            </a:pPr>
            <a:endParaRPr sz="1350">
              <a:latin typeface="Times New Roman"/>
              <a:cs typeface="Times New Roman"/>
            </a:endParaRPr>
          </a:p>
          <a:p>
            <a:pPr marL="3174" algn="ctr"/>
            <a:r>
              <a:rPr sz="1050" b="1" dirty="0">
                <a:latin typeface="Arial"/>
                <a:cs typeface="Arial"/>
              </a:rPr>
              <a:t>Postman,</a:t>
            </a:r>
            <a:r>
              <a:rPr sz="1050" b="1" spc="-50" dirty="0">
                <a:latin typeface="Arial"/>
                <a:cs typeface="Arial"/>
              </a:rPr>
              <a:t> </a:t>
            </a:r>
            <a:r>
              <a:rPr sz="1050" b="1" spc="-10" dirty="0">
                <a:latin typeface="Arial"/>
                <a:cs typeface="Arial"/>
              </a:rPr>
              <a:t>SauceLabs,</a:t>
            </a:r>
            <a:endParaRPr sz="1050">
              <a:latin typeface="Arial"/>
              <a:cs typeface="Arial"/>
            </a:endParaRPr>
          </a:p>
          <a:p>
            <a:pPr marL="635" algn="ctr"/>
            <a:r>
              <a:rPr sz="1050" b="1" dirty="0">
                <a:latin typeface="Arial"/>
                <a:cs typeface="Arial"/>
              </a:rPr>
              <a:t>Appium</a:t>
            </a:r>
            <a:r>
              <a:rPr sz="1050" b="1" spc="-60" dirty="0">
                <a:latin typeface="Arial"/>
                <a:cs typeface="Arial"/>
              </a:rPr>
              <a:t> </a:t>
            </a:r>
            <a:r>
              <a:rPr sz="1050" spc="-50" dirty="0">
                <a:latin typeface="Arial"/>
                <a:cs typeface="Arial"/>
              </a:rPr>
              <a:t>&amp;</a:t>
            </a:r>
            <a:endParaRPr sz="1050">
              <a:latin typeface="Arial"/>
              <a:cs typeface="Arial"/>
            </a:endParaRPr>
          </a:p>
          <a:p>
            <a:pPr algn="ctr">
              <a:spcBef>
                <a:spcPts val="5"/>
              </a:spcBef>
            </a:pPr>
            <a:r>
              <a:rPr sz="1050" dirty="0">
                <a:latin typeface="Arial"/>
                <a:cs typeface="Arial"/>
              </a:rPr>
              <a:t>Future</a:t>
            </a:r>
            <a:r>
              <a:rPr sz="1050" spc="-40" dirty="0">
                <a:latin typeface="Arial"/>
                <a:cs typeface="Arial"/>
              </a:rPr>
              <a:t> </a:t>
            </a:r>
            <a:r>
              <a:rPr sz="1050" spc="-10" dirty="0">
                <a:latin typeface="Arial"/>
                <a:cs typeface="Arial"/>
              </a:rPr>
              <a:t>Integrations</a:t>
            </a:r>
            <a:endParaRPr sz="1050">
              <a:latin typeface="Arial"/>
              <a:cs typeface="Arial"/>
            </a:endParaRPr>
          </a:p>
        </p:txBody>
      </p:sp>
      <p:grpSp>
        <p:nvGrpSpPr>
          <p:cNvPr id="23" name="object 23"/>
          <p:cNvGrpSpPr/>
          <p:nvPr/>
        </p:nvGrpSpPr>
        <p:grpSpPr>
          <a:xfrm>
            <a:off x="7406234" y="1017136"/>
            <a:ext cx="2847868" cy="1079219"/>
            <a:chOff x="7408164" y="1016508"/>
            <a:chExt cx="2848610" cy="1079500"/>
          </a:xfrm>
        </p:grpSpPr>
        <p:sp>
          <p:nvSpPr>
            <p:cNvPr id="24" name="object 24"/>
            <p:cNvSpPr/>
            <p:nvPr/>
          </p:nvSpPr>
          <p:spPr>
            <a:xfrm>
              <a:off x="9976866" y="1532381"/>
              <a:ext cx="270510" cy="0"/>
            </a:xfrm>
            <a:custGeom>
              <a:avLst/>
              <a:gdLst/>
              <a:ahLst/>
              <a:cxnLst/>
              <a:rect l="l" t="t" r="r" b="b"/>
              <a:pathLst>
                <a:path w="270509">
                  <a:moveTo>
                    <a:pt x="270382" y="0"/>
                  </a:moveTo>
                  <a:lnTo>
                    <a:pt x="0" y="0"/>
                  </a:lnTo>
                </a:path>
              </a:pathLst>
            </a:custGeom>
            <a:ln w="19050">
              <a:solidFill>
                <a:srgbClr val="DFE2E2"/>
              </a:solidFill>
              <a:prstDash val="sysDot"/>
            </a:ln>
          </p:spPr>
          <p:txBody>
            <a:bodyPr wrap="square" lIns="0" tIns="0" rIns="0" bIns="0" rtlCol="0"/>
            <a:lstStyle/>
            <a:p>
              <a:endParaRPr sz="1799"/>
            </a:p>
          </p:txBody>
        </p:sp>
        <p:sp>
          <p:nvSpPr>
            <p:cNvPr id="25" name="object 25"/>
            <p:cNvSpPr/>
            <p:nvPr/>
          </p:nvSpPr>
          <p:spPr>
            <a:xfrm>
              <a:off x="7408164" y="1016508"/>
              <a:ext cx="2567940" cy="1079500"/>
            </a:xfrm>
            <a:custGeom>
              <a:avLst/>
              <a:gdLst/>
              <a:ahLst/>
              <a:cxnLst/>
              <a:rect l="l" t="t" r="r" b="b"/>
              <a:pathLst>
                <a:path w="2567940" h="1079500">
                  <a:moveTo>
                    <a:pt x="2567939" y="0"/>
                  </a:moveTo>
                  <a:lnTo>
                    <a:pt x="0" y="0"/>
                  </a:lnTo>
                  <a:lnTo>
                    <a:pt x="0" y="1078991"/>
                  </a:lnTo>
                  <a:lnTo>
                    <a:pt x="2567939" y="1078991"/>
                  </a:lnTo>
                  <a:lnTo>
                    <a:pt x="2567939" y="0"/>
                  </a:lnTo>
                  <a:close/>
                </a:path>
              </a:pathLst>
            </a:custGeom>
            <a:solidFill>
              <a:srgbClr val="0067DF"/>
            </a:solidFill>
          </p:spPr>
          <p:txBody>
            <a:bodyPr wrap="square" lIns="0" tIns="0" rIns="0" bIns="0" rtlCol="0"/>
            <a:lstStyle/>
            <a:p>
              <a:endParaRPr sz="1799"/>
            </a:p>
          </p:txBody>
        </p:sp>
      </p:grpSp>
      <p:grpSp>
        <p:nvGrpSpPr>
          <p:cNvPr id="26" name="object 26"/>
          <p:cNvGrpSpPr/>
          <p:nvPr/>
        </p:nvGrpSpPr>
        <p:grpSpPr>
          <a:xfrm>
            <a:off x="2756958" y="1013963"/>
            <a:ext cx="1448693" cy="3731557"/>
            <a:chOff x="2757677" y="1013333"/>
            <a:chExt cx="1449070" cy="3732529"/>
          </a:xfrm>
        </p:grpSpPr>
        <p:pic>
          <p:nvPicPr>
            <p:cNvPr id="27" name="object 27"/>
            <p:cNvPicPr/>
            <p:nvPr/>
          </p:nvPicPr>
          <p:blipFill>
            <a:blip r:embed="rId3" cstate="print"/>
            <a:stretch>
              <a:fillRect/>
            </a:stretch>
          </p:blipFill>
          <p:spPr>
            <a:xfrm>
              <a:off x="3972289" y="4268881"/>
              <a:ext cx="234285" cy="238002"/>
            </a:xfrm>
            <a:prstGeom prst="rect">
              <a:avLst/>
            </a:prstGeom>
          </p:spPr>
        </p:pic>
        <p:sp>
          <p:nvSpPr>
            <p:cNvPr id="28" name="object 28"/>
            <p:cNvSpPr/>
            <p:nvPr/>
          </p:nvSpPr>
          <p:spPr>
            <a:xfrm>
              <a:off x="2757677" y="1200150"/>
              <a:ext cx="1101725" cy="3270885"/>
            </a:xfrm>
            <a:custGeom>
              <a:avLst/>
              <a:gdLst/>
              <a:ahLst/>
              <a:cxnLst/>
              <a:rect l="l" t="t" r="r" b="b"/>
              <a:pathLst>
                <a:path w="1101725" h="3270885">
                  <a:moveTo>
                    <a:pt x="1101217" y="0"/>
                  </a:moveTo>
                  <a:lnTo>
                    <a:pt x="766572" y="0"/>
                  </a:lnTo>
                </a:path>
                <a:path w="1101725" h="3270885">
                  <a:moveTo>
                    <a:pt x="1101217" y="934212"/>
                  </a:moveTo>
                  <a:lnTo>
                    <a:pt x="766572" y="934212"/>
                  </a:lnTo>
                </a:path>
                <a:path w="1101725" h="3270885">
                  <a:moveTo>
                    <a:pt x="1101217" y="1868424"/>
                  </a:moveTo>
                  <a:lnTo>
                    <a:pt x="766572" y="1868424"/>
                  </a:lnTo>
                </a:path>
                <a:path w="1101725" h="3270885">
                  <a:moveTo>
                    <a:pt x="1101217" y="2804160"/>
                  </a:moveTo>
                  <a:lnTo>
                    <a:pt x="766572" y="2804160"/>
                  </a:lnTo>
                </a:path>
                <a:path w="1101725" h="3270885">
                  <a:moveTo>
                    <a:pt x="1101217" y="3270504"/>
                  </a:moveTo>
                  <a:lnTo>
                    <a:pt x="766572" y="3270504"/>
                  </a:lnTo>
                </a:path>
                <a:path w="1101725" h="3270885">
                  <a:moveTo>
                    <a:pt x="1101217" y="467867"/>
                  </a:moveTo>
                  <a:lnTo>
                    <a:pt x="766572" y="467867"/>
                  </a:lnTo>
                </a:path>
                <a:path w="1101725" h="3270885">
                  <a:moveTo>
                    <a:pt x="1101217" y="1402079"/>
                  </a:moveTo>
                  <a:lnTo>
                    <a:pt x="766572" y="1402079"/>
                  </a:lnTo>
                </a:path>
                <a:path w="1101725" h="3270885">
                  <a:moveTo>
                    <a:pt x="1101217" y="2336291"/>
                  </a:moveTo>
                  <a:lnTo>
                    <a:pt x="766572" y="2336291"/>
                  </a:lnTo>
                </a:path>
                <a:path w="1101725" h="3270885">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29" name="object 29"/>
            <p:cNvSpPr/>
            <p:nvPr/>
          </p:nvSpPr>
          <p:spPr>
            <a:xfrm>
              <a:off x="3090671" y="1016508"/>
              <a:ext cx="433070" cy="364490"/>
            </a:xfrm>
            <a:custGeom>
              <a:avLst/>
              <a:gdLst/>
              <a:ahLst/>
              <a:cxnLst/>
              <a:rect l="l" t="t" r="r" b="b"/>
              <a:pathLst>
                <a:path w="433070" h="364490">
                  <a:moveTo>
                    <a:pt x="432815" y="0"/>
                  </a:moveTo>
                  <a:lnTo>
                    <a:pt x="0" y="0"/>
                  </a:lnTo>
                  <a:lnTo>
                    <a:pt x="0" y="364236"/>
                  </a:lnTo>
                  <a:lnTo>
                    <a:pt x="432815" y="364236"/>
                  </a:lnTo>
                  <a:lnTo>
                    <a:pt x="432815" y="0"/>
                  </a:lnTo>
                  <a:close/>
                </a:path>
              </a:pathLst>
            </a:custGeom>
            <a:solidFill>
              <a:srgbClr val="004DA7"/>
            </a:solidFill>
          </p:spPr>
          <p:txBody>
            <a:bodyPr wrap="square" lIns="0" tIns="0" rIns="0" bIns="0" rtlCol="0"/>
            <a:lstStyle/>
            <a:p>
              <a:endParaRPr sz="1799"/>
            </a:p>
          </p:txBody>
        </p:sp>
        <p:sp>
          <p:nvSpPr>
            <p:cNvPr id="30" name="object 30"/>
            <p:cNvSpPr/>
            <p:nvPr/>
          </p:nvSpPr>
          <p:spPr>
            <a:xfrm>
              <a:off x="3090671" y="1016508"/>
              <a:ext cx="433070" cy="364490"/>
            </a:xfrm>
            <a:custGeom>
              <a:avLst/>
              <a:gdLst/>
              <a:ahLst/>
              <a:cxnLst/>
              <a:rect l="l" t="t" r="r" b="b"/>
              <a:pathLst>
                <a:path w="433070" h="364490">
                  <a:moveTo>
                    <a:pt x="0" y="364236"/>
                  </a:moveTo>
                  <a:lnTo>
                    <a:pt x="432815" y="364236"/>
                  </a:lnTo>
                  <a:lnTo>
                    <a:pt x="432815" y="0"/>
                  </a:lnTo>
                  <a:lnTo>
                    <a:pt x="0" y="0"/>
                  </a:lnTo>
                  <a:lnTo>
                    <a:pt x="0" y="364236"/>
                  </a:lnTo>
                  <a:close/>
                </a:path>
              </a:pathLst>
            </a:custGeom>
            <a:ln w="6350">
              <a:solidFill>
                <a:srgbClr val="004DA7"/>
              </a:solidFill>
            </a:ln>
          </p:spPr>
          <p:txBody>
            <a:bodyPr wrap="square" lIns="0" tIns="0" rIns="0" bIns="0" rtlCol="0"/>
            <a:lstStyle/>
            <a:p>
              <a:endParaRPr sz="1799"/>
            </a:p>
          </p:txBody>
        </p:sp>
        <p:pic>
          <p:nvPicPr>
            <p:cNvPr id="31" name="object 31"/>
            <p:cNvPicPr/>
            <p:nvPr/>
          </p:nvPicPr>
          <p:blipFill>
            <a:blip r:embed="rId4" cstate="print"/>
            <a:stretch>
              <a:fillRect/>
            </a:stretch>
          </p:blipFill>
          <p:spPr>
            <a:xfrm>
              <a:off x="3185885" y="1078163"/>
              <a:ext cx="244266" cy="243809"/>
            </a:xfrm>
            <a:prstGeom prst="rect">
              <a:avLst/>
            </a:prstGeom>
          </p:spPr>
        </p:pic>
        <p:sp>
          <p:nvSpPr>
            <p:cNvPr id="32" name="object 32"/>
            <p:cNvSpPr/>
            <p:nvPr/>
          </p:nvSpPr>
          <p:spPr>
            <a:xfrm>
              <a:off x="2757677" y="1668018"/>
              <a:ext cx="334645" cy="0"/>
            </a:xfrm>
            <a:custGeom>
              <a:avLst/>
              <a:gdLst/>
              <a:ahLst/>
              <a:cxnLst/>
              <a:rect l="l" t="t" r="r" b="b"/>
              <a:pathLst>
                <a:path w="334644">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33" name="object 33"/>
            <p:cNvSpPr/>
            <p:nvPr/>
          </p:nvSpPr>
          <p:spPr>
            <a:xfrm>
              <a:off x="3090671" y="1484376"/>
              <a:ext cx="433070" cy="364490"/>
            </a:xfrm>
            <a:custGeom>
              <a:avLst/>
              <a:gdLst/>
              <a:ahLst/>
              <a:cxnLst/>
              <a:rect l="l" t="t" r="r" b="b"/>
              <a:pathLst>
                <a:path w="433070" h="364489">
                  <a:moveTo>
                    <a:pt x="432815" y="0"/>
                  </a:moveTo>
                  <a:lnTo>
                    <a:pt x="0" y="0"/>
                  </a:lnTo>
                  <a:lnTo>
                    <a:pt x="0" y="364236"/>
                  </a:lnTo>
                  <a:lnTo>
                    <a:pt x="432815" y="364236"/>
                  </a:lnTo>
                  <a:lnTo>
                    <a:pt x="432815" y="0"/>
                  </a:lnTo>
                  <a:close/>
                </a:path>
              </a:pathLst>
            </a:custGeom>
            <a:solidFill>
              <a:srgbClr val="004DA7"/>
            </a:solidFill>
          </p:spPr>
          <p:txBody>
            <a:bodyPr wrap="square" lIns="0" tIns="0" rIns="0" bIns="0" rtlCol="0"/>
            <a:lstStyle/>
            <a:p>
              <a:endParaRPr sz="1799"/>
            </a:p>
          </p:txBody>
        </p:sp>
        <p:sp>
          <p:nvSpPr>
            <p:cNvPr id="34" name="object 34"/>
            <p:cNvSpPr/>
            <p:nvPr/>
          </p:nvSpPr>
          <p:spPr>
            <a:xfrm>
              <a:off x="3090671" y="1484376"/>
              <a:ext cx="433070" cy="364490"/>
            </a:xfrm>
            <a:custGeom>
              <a:avLst/>
              <a:gdLst/>
              <a:ahLst/>
              <a:cxnLst/>
              <a:rect l="l" t="t" r="r" b="b"/>
              <a:pathLst>
                <a:path w="433070" h="364489">
                  <a:moveTo>
                    <a:pt x="0" y="364236"/>
                  </a:moveTo>
                  <a:lnTo>
                    <a:pt x="432815" y="364236"/>
                  </a:lnTo>
                  <a:lnTo>
                    <a:pt x="432815" y="0"/>
                  </a:lnTo>
                  <a:lnTo>
                    <a:pt x="0" y="0"/>
                  </a:lnTo>
                  <a:lnTo>
                    <a:pt x="0" y="364236"/>
                  </a:lnTo>
                  <a:close/>
                </a:path>
              </a:pathLst>
            </a:custGeom>
            <a:ln w="6350">
              <a:solidFill>
                <a:srgbClr val="004DA7"/>
              </a:solidFill>
            </a:ln>
          </p:spPr>
          <p:txBody>
            <a:bodyPr wrap="square" lIns="0" tIns="0" rIns="0" bIns="0" rtlCol="0"/>
            <a:lstStyle/>
            <a:p>
              <a:endParaRPr sz="1799"/>
            </a:p>
          </p:txBody>
        </p:sp>
        <p:pic>
          <p:nvPicPr>
            <p:cNvPr id="35" name="object 35"/>
            <p:cNvPicPr/>
            <p:nvPr/>
          </p:nvPicPr>
          <p:blipFill>
            <a:blip r:embed="rId5" cstate="print"/>
            <a:stretch>
              <a:fillRect/>
            </a:stretch>
          </p:blipFill>
          <p:spPr>
            <a:xfrm>
              <a:off x="3185885" y="1545923"/>
              <a:ext cx="244266" cy="242496"/>
            </a:xfrm>
            <a:prstGeom prst="rect">
              <a:avLst/>
            </a:prstGeom>
          </p:spPr>
        </p:pic>
        <p:sp>
          <p:nvSpPr>
            <p:cNvPr id="36" name="object 36"/>
            <p:cNvSpPr/>
            <p:nvPr/>
          </p:nvSpPr>
          <p:spPr>
            <a:xfrm>
              <a:off x="2757677" y="2134361"/>
              <a:ext cx="334645" cy="0"/>
            </a:xfrm>
            <a:custGeom>
              <a:avLst/>
              <a:gdLst/>
              <a:ahLst/>
              <a:cxnLst/>
              <a:rect l="l" t="t" r="r" b="b"/>
              <a:pathLst>
                <a:path w="334644">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37" name="object 37"/>
            <p:cNvSpPr/>
            <p:nvPr/>
          </p:nvSpPr>
          <p:spPr>
            <a:xfrm>
              <a:off x="3090671" y="1952244"/>
              <a:ext cx="433070" cy="364490"/>
            </a:xfrm>
            <a:custGeom>
              <a:avLst/>
              <a:gdLst/>
              <a:ahLst/>
              <a:cxnLst/>
              <a:rect l="l" t="t" r="r" b="b"/>
              <a:pathLst>
                <a:path w="433070" h="364489">
                  <a:moveTo>
                    <a:pt x="432815" y="0"/>
                  </a:moveTo>
                  <a:lnTo>
                    <a:pt x="0" y="0"/>
                  </a:lnTo>
                  <a:lnTo>
                    <a:pt x="0" y="364236"/>
                  </a:lnTo>
                  <a:lnTo>
                    <a:pt x="432815" y="364236"/>
                  </a:lnTo>
                  <a:lnTo>
                    <a:pt x="432815" y="0"/>
                  </a:lnTo>
                  <a:close/>
                </a:path>
              </a:pathLst>
            </a:custGeom>
            <a:solidFill>
              <a:srgbClr val="004DA7"/>
            </a:solidFill>
          </p:spPr>
          <p:txBody>
            <a:bodyPr wrap="square" lIns="0" tIns="0" rIns="0" bIns="0" rtlCol="0"/>
            <a:lstStyle/>
            <a:p>
              <a:endParaRPr sz="1799"/>
            </a:p>
          </p:txBody>
        </p:sp>
        <p:sp>
          <p:nvSpPr>
            <p:cNvPr id="38" name="object 38"/>
            <p:cNvSpPr/>
            <p:nvPr/>
          </p:nvSpPr>
          <p:spPr>
            <a:xfrm>
              <a:off x="3090671" y="1952244"/>
              <a:ext cx="433070" cy="364490"/>
            </a:xfrm>
            <a:custGeom>
              <a:avLst/>
              <a:gdLst/>
              <a:ahLst/>
              <a:cxnLst/>
              <a:rect l="l" t="t" r="r" b="b"/>
              <a:pathLst>
                <a:path w="433070" h="364489">
                  <a:moveTo>
                    <a:pt x="0" y="364236"/>
                  </a:moveTo>
                  <a:lnTo>
                    <a:pt x="432815" y="364236"/>
                  </a:lnTo>
                  <a:lnTo>
                    <a:pt x="432815" y="0"/>
                  </a:lnTo>
                  <a:lnTo>
                    <a:pt x="0" y="0"/>
                  </a:lnTo>
                  <a:lnTo>
                    <a:pt x="0" y="364236"/>
                  </a:lnTo>
                  <a:close/>
                </a:path>
              </a:pathLst>
            </a:custGeom>
            <a:ln w="6350">
              <a:solidFill>
                <a:srgbClr val="004DA7"/>
              </a:solidFill>
            </a:ln>
          </p:spPr>
          <p:txBody>
            <a:bodyPr wrap="square" lIns="0" tIns="0" rIns="0" bIns="0" rtlCol="0"/>
            <a:lstStyle/>
            <a:p>
              <a:endParaRPr sz="1799"/>
            </a:p>
          </p:txBody>
        </p:sp>
        <p:pic>
          <p:nvPicPr>
            <p:cNvPr id="39" name="object 39"/>
            <p:cNvPicPr/>
            <p:nvPr/>
          </p:nvPicPr>
          <p:blipFill>
            <a:blip r:embed="rId5" cstate="print"/>
            <a:stretch>
              <a:fillRect/>
            </a:stretch>
          </p:blipFill>
          <p:spPr>
            <a:xfrm>
              <a:off x="3185885" y="2012375"/>
              <a:ext cx="244266" cy="243809"/>
            </a:xfrm>
            <a:prstGeom prst="rect">
              <a:avLst/>
            </a:prstGeom>
          </p:spPr>
        </p:pic>
        <p:sp>
          <p:nvSpPr>
            <p:cNvPr id="40" name="object 40"/>
            <p:cNvSpPr/>
            <p:nvPr/>
          </p:nvSpPr>
          <p:spPr>
            <a:xfrm>
              <a:off x="2757677" y="2602230"/>
              <a:ext cx="334645" cy="0"/>
            </a:xfrm>
            <a:custGeom>
              <a:avLst/>
              <a:gdLst/>
              <a:ahLst/>
              <a:cxnLst/>
              <a:rect l="l" t="t" r="r" b="b"/>
              <a:pathLst>
                <a:path w="334644">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41" name="object 41"/>
            <p:cNvSpPr/>
            <p:nvPr/>
          </p:nvSpPr>
          <p:spPr>
            <a:xfrm>
              <a:off x="3090671" y="2418588"/>
              <a:ext cx="433070" cy="364490"/>
            </a:xfrm>
            <a:custGeom>
              <a:avLst/>
              <a:gdLst/>
              <a:ahLst/>
              <a:cxnLst/>
              <a:rect l="l" t="t" r="r" b="b"/>
              <a:pathLst>
                <a:path w="433070" h="364489">
                  <a:moveTo>
                    <a:pt x="432815" y="0"/>
                  </a:moveTo>
                  <a:lnTo>
                    <a:pt x="0" y="0"/>
                  </a:lnTo>
                  <a:lnTo>
                    <a:pt x="0" y="364236"/>
                  </a:lnTo>
                  <a:lnTo>
                    <a:pt x="432815" y="364236"/>
                  </a:lnTo>
                  <a:lnTo>
                    <a:pt x="432815" y="0"/>
                  </a:lnTo>
                  <a:close/>
                </a:path>
              </a:pathLst>
            </a:custGeom>
            <a:solidFill>
              <a:srgbClr val="004DA7"/>
            </a:solidFill>
          </p:spPr>
          <p:txBody>
            <a:bodyPr wrap="square" lIns="0" tIns="0" rIns="0" bIns="0" rtlCol="0"/>
            <a:lstStyle/>
            <a:p>
              <a:endParaRPr sz="1799"/>
            </a:p>
          </p:txBody>
        </p:sp>
        <p:sp>
          <p:nvSpPr>
            <p:cNvPr id="42" name="object 42"/>
            <p:cNvSpPr/>
            <p:nvPr/>
          </p:nvSpPr>
          <p:spPr>
            <a:xfrm>
              <a:off x="3090671" y="2418588"/>
              <a:ext cx="433070" cy="364490"/>
            </a:xfrm>
            <a:custGeom>
              <a:avLst/>
              <a:gdLst/>
              <a:ahLst/>
              <a:cxnLst/>
              <a:rect l="l" t="t" r="r" b="b"/>
              <a:pathLst>
                <a:path w="433070" h="364489">
                  <a:moveTo>
                    <a:pt x="0" y="364236"/>
                  </a:moveTo>
                  <a:lnTo>
                    <a:pt x="432815" y="364236"/>
                  </a:lnTo>
                  <a:lnTo>
                    <a:pt x="432815" y="0"/>
                  </a:lnTo>
                  <a:lnTo>
                    <a:pt x="0" y="0"/>
                  </a:lnTo>
                  <a:lnTo>
                    <a:pt x="0" y="364236"/>
                  </a:lnTo>
                  <a:close/>
                </a:path>
              </a:pathLst>
            </a:custGeom>
            <a:ln w="6350">
              <a:solidFill>
                <a:srgbClr val="004DA7"/>
              </a:solidFill>
            </a:ln>
          </p:spPr>
          <p:txBody>
            <a:bodyPr wrap="square" lIns="0" tIns="0" rIns="0" bIns="0" rtlCol="0"/>
            <a:lstStyle/>
            <a:p>
              <a:endParaRPr sz="1799"/>
            </a:p>
          </p:txBody>
        </p:sp>
        <p:pic>
          <p:nvPicPr>
            <p:cNvPr id="43" name="object 43"/>
            <p:cNvPicPr/>
            <p:nvPr/>
          </p:nvPicPr>
          <p:blipFill>
            <a:blip r:embed="rId6" cstate="print"/>
            <a:stretch>
              <a:fillRect/>
            </a:stretch>
          </p:blipFill>
          <p:spPr>
            <a:xfrm>
              <a:off x="3185885" y="2480243"/>
              <a:ext cx="244266" cy="243809"/>
            </a:xfrm>
            <a:prstGeom prst="rect">
              <a:avLst/>
            </a:prstGeom>
          </p:spPr>
        </p:pic>
        <p:sp>
          <p:nvSpPr>
            <p:cNvPr id="44" name="object 44"/>
            <p:cNvSpPr/>
            <p:nvPr/>
          </p:nvSpPr>
          <p:spPr>
            <a:xfrm>
              <a:off x="2757677" y="3068574"/>
              <a:ext cx="334645" cy="0"/>
            </a:xfrm>
            <a:custGeom>
              <a:avLst/>
              <a:gdLst/>
              <a:ahLst/>
              <a:cxnLst/>
              <a:rect l="l" t="t" r="r" b="b"/>
              <a:pathLst>
                <a:path w="334644">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45" name="object 45"/>
            <p:cNvSpPr/>
            <p:nvPr/>
          </p:nvSpPr>
          <p:spPr>
            <a:xfrm>
              <a:off x="3090671" y="2886456"/>
              <a:ext cx="433070" cy="364490"/>
            </a:xfrm>
            <a:custGeom>
              <a:avLst/>
              <a:gdLst/>
              <a:ahLst/>
              <a:cxnLst/>
              <a:rect l="l" t="t" r="r" b="b"/>
              <a:pathLst>
                <a:path w="433070" h="364489">
                  <a:moveTo>
                    <a:pt x="432815" y="0"/>
                  </a:moveTo>
                  <a:lnTo>
                    <a:pt x="0" y="0"/>
                  </a:lnTo>
                  <a:lnTo>
                    <a:pt x="0" y="364236"/>
                  </a:lnTo>
                  <a:lnTo>
                    <a:pt x="432815" y="364236"/>
                  </a:lnTo>
                  <a:lnTo>
                    <a:pt x="432815" y="0"/>
                  </a:lnTo>
                  <a:close/>
                </a:path>
              </a:pathLst>
            </a:custGeom>
            <a:solidFill>
              <a:srgbClr val="004DA7"/>
            </a:solidFill>
          </p:spPr>
          <p:txBody>
            <a:bodyPr wrap="square" lIns="0" tIns="0" rIns="0" bIns="0" rtlCol="0"/>
            <a:lstStyle/>
            <a:p>
              <a:endParaRPr sz="1799"/>
            </a:p>
          </p:txBody>
        </p:sp>
        <p:sp>
          <p:nvSpPr>
            <p:cNvPr id="46" name="object 46"/>
            <p:cNvSpPr/>
            <p:nvPr/>
          </p:nvSpPr>
          <p:spPr>
            <a:xfrm>
              <a:off x="3090671" y="2886456"/>
              <a:ext cx="433070" cy="364490"/>
            </a:xfrm>
            <a:custGeom>
              <a:avLst/>
              <a:gdLst/>
              <a:ahLst/>
              <a:cxnLst/>
              <a:rect l="l" t="t" r="r" b="b"/>
              <a:pathLst>
                <a:path w="433070" h="364489">
                  <a:moveTo>
                    <a:pt x="0" y="364236"/>
                  </a:moveTo>
                  <a:lnTo>
                    <a:pt x="432815" y="364236"/>
                  </a:lnTo>
                  <a:lnTo>
                    <a:pt x="432815" y="0"/>
                  </a:lnTo>
                  <a:lnTo>
                    <a:pt x="0" y="0"/>
                  </a:lnTo>
                  <a:lnTo>
                    <a:pt x="0" y="364236"/>
                  </a:lnTo>
                  <a:close/>
                </a:path>
              </a:pathLst>
            </a:custGeom>
            <a:ln w="6350">
              <a:solidFill>
                <a:srgbClr val="004DA7"/>
              </a:solidFill>
            </a:ln>
          </p:spPr>
          <p:txBody>
            <a:bodyPr wrap="square" lIns="0" tIns="0" rIns="0" bIns="0" rtlCol="0"/>
            <a:lstStyle/>
            <a:p>
              <a:endParaRPr sz="1799"/>
            </a:p>
          </p:txBody>
        </p:sp>
        <p:pic>
          <p:nvPicPr>
            <p:cNvPr id="47" name="object 47"/>
            <p:cNvPicPr/>
            <p:nvPr/>
          </p:nvPicPr>
          <p:blipFill>
            <a:blip r:embed="rId5" cstate="print"/>
            <a:stretch>
              <a:fillRect/>
            </a:stretch>
          </p:blipFill>
          <p:spPr>
            <a:xfrm>
              <a:off x="3185885" y="2948003"/>
              <a:ext cx="244266" cy="242496"/>
            </a:xfrm>
            <a:prstGeom prst="rect">
              <a:avLst/>
            </a:prstGeom>
          </p:spPr>
        </p:pic>
        <p:sp>
          <p:nvSpPr>
            <p:cNvPr id="48" name="object 48"/>
            <p:cNvSpPr/>
            <p:nvPr/>
          </p:nvSpPr>
          <p:spPr>
            <a:xfrm>
              <a:off x="2757677" y="3536441"/>
              <a:ext cx="334645" cy="0"/>
            </a:xfrm>
            <a:custGeom>
              <a:avLst/>
              <a:gdLst/>
              <a:ahLst/>
              <a:cxnLst/>
              <a:rect l="l" t="t" r="r" b="b"/>
              <a:pathLst>
                <a:path w="334644">
                  <a:moveTo>
                    <a:pt x="334645" y="0"/>
                  </a:moveTo>
                  <a:lnTo>
                    <a:pt x="0" y="0"/>
                  </a:lnTo>
                </a:path>
              </a:pathLst>
            </a:custGeom>
            <a:ln w="19050">
              <a:solidFill>
                <a:srgbClr val="DFE2E2"/>
              </a:solidFill>
              <a:prstDash val="sysDot"/>
            </a:ln>
          </p:spPr>
          <p:txBody>
            <a:bodyPr wrap="square" lIns="0" tIns="0" rIns="0" bIns="0" rtlCol="0"/>
            <a:lstStyle/>
            <a:p>
              <a:endParaRPr sz="1799"/>
            </a:p>
          </p:txBody>
        </p:sp>
        <p:sp>
          <p:nvSpPr>
            <p:cNvPr id="49" name="object 49"/>
            <p:cNvSpPr/>
            <p:nvPr/>
          </p:nvSpPr>
          <p:spPr>
            <a:xfrm>
              <a:off x="3090671" y="3354324"/>
              <a:ext cx="433070" cy="363220"/>
            </a:xfrm>
            <a:custGeom>
              <a:avLst/>
              <a:gdLst/>
              <a:ahLst/>
              <a:cxnLst/>
              <a:rect l="l" t="t" r="r" b="b"/>
              <a:pathLst>
                <a:path w="433070" h="363220">
                  <a:moveTo>
                    <a:pt x="432815" y="0"/>
                  </a:moveTo>
                  <a:lnTo>
                    <a:pt x="0" y="0"/>
                  </a:lnTo>
                  <a:lnTo>
                    <a:pt x="0" y="362712"/>
                  </a:lnTo>
                  <a:lnTo>
                    <a:pt x="432815" y="362712"/>
                  </a:lnTo>
                  <a:lnTo>
                    <a:pt x="432815" y="0"/>
                  </a:lnTo>
                  <a:close/>
                </a:path>
              </a:pathLst>
            </a:custGeom>
            <a:solidFill>
              <a:srgbClr val="004DA7"/>
            </a:solidFill>
          </p:spPr>
          <p:txBody>
            <a:bodyPr wrap="square" lIns="0" tIns="0" rIns="0" bIns="0" rtlCol="0"/>
            <a:lstStyle/>
            <a:p>
              <a:endParaRPr sz="1799"/>
            </a:p>
          </p:txBody>
        </p:sp>
        <p:sp>
          <p:nvSpPr>
            <p:cNvPr id="50" name="object 50"/>
            <p:cNvSpPr/>
            <p:nvPr/>
          </p:nvSpPr>
          <p:spPr>
            <a:xfrm>
              <a:off x="3090671" y="3354324"/>
              <a:ext cx="433070" cy="363220"/>
            </a:xfrm>
            <a:custGeom>
              <a:avLst/>
              <a:gdLst/>
              <a:ahLst/>
              <a:cxnLst/>
              <a:rect l="l" t="t" r="r" b="b"/>
              <a:pathLst>
                <a:path w="433070" h="363220">
                  <a:moveTo>
                    <a:pt x="0" y="362712"/>
                  </a:moveTo>
                  <a:lnTo>
                    <a:pt x="432815" y="362712"/>
                  </a:lnTo>
                  <a:lnTo>
                    <a:pt x="432815" y="0"/>
                  </a:lnTo>
                  <a:lnTo>
                    <a:pt x="0" y="0"/>
                  </a:lnTo>
                  <a:lnTo>
                    <a:pt x="0" y="362712"/>
                  </a:lnTo>
                  <a:close/>
                </a:path>
              </a:pathLst>
            </a:custGeom>
            <a:ln w="6350">
              <a:solidFill>
                <a:srgbClr val="004DA7"/>
              </a:solidFill>
            </a:ln>
          </p:spPr>
          <p:txBody>
            <a:bodyPr wrap="square" lIns="0" tIns="0" rIns="0" bIns="0" rtlCol="0"/>
            <a:lstStyle/>
            <a:p>
              <a:endParaRPr sz="1799"/>
            </a:p>
          </p:txBody>
        </p:sp>
        <p:pic>
          <p:nvPicPr>
            <p:cNvPr id="51" name="object 51"/>
            <p:cNvPicPr/>
            <p:nvPr/>
          </p:nvPicPr>
          <p:blipFill>
            <a:blip r:embed="rId7" cstate="print"/>
            <a:stretch>
              <a:fillRect/>
            </a:stretch>
          </p:blipFill>
          <p:spPr>
            <a:xfrm>
              <a:off x="3185885" y="3414455"/>
              <a:ext cx="244266" cy="243809"/>
            </a:xfrm>
            <a:prstGeom prst="rect">
              <a:avLst/>
            </a:prstGeom>
          </p:spPr>
        </p:pic>
        <p:sp>
          <p:nvSpPr>
            <p:cNvPr id="52" name="object 52"/>
            <p:cNvSpPr/>
            <p:nvPr/>
          </p:nvSpPr>
          <p:spPr>
            <a:xfrm>
              <a:off x="2757677" y="4004309"/>
              <a:ext cx="334645" cy="466725"/>
            </a:xfrm>
            <a:custGeom>
              <a:avLst/>
              <a:gdLst/>
              <a:ahLst/>
              <a:cxnLst/>
              <a:rect l="l" t="t" r="r" b="b"/>
              <a:pathLst>
                <a:path w="334644" h="466725">
                  <a:moveTo>
                    <a:pt x="334645" y="0"/>
                  </a:moveTo>
                  <a:lnTo>
                    <a:pt x="0" y="0"/>
                  </a:lnTo>
                </a:path>
                <a:path w="334644" h="466725">
                  <a:moveTo>
                    <a:pt x="334645" y="466344"/>
                  </a:moveTo>
                  <a:lnTo>
                    <a:pt x="0" y="466344"/>
                  </a:lnTo>
                </a:path>
              </a:pathLst>
            </a:custGeom>
            <a:ln w="19050">
              <a:solidFill>
                <a:srgbClr val="DFE2E2"/>
              </a:solidFill>
              <a:prstDash val="sysDot"/>
            </a:ln>
          </p:spPr>
          <p:txBody>
            <a:bodyPr wrap="square" lIns="0" tIns="0" rIns="0" bIns="0" rtlCol="0"/>
            <a:lstStyle/>
            <a:p>
              <a:endParaRPr sz="1799"/>
            </a:p>
          </p:txBody>
        </p:sp>
        <p:sp>
          <p:nvSpPr>
            <p:cNvPr id="53" name="object 53"/>
            <p:cNvSpPr/>
            <p:nvPr/>
          </p:nvSpPr>
          <p:spPr>
            <a:xfrm>
              <a:off x="3069336" y="3820668"/>
              <a:ext cx="464820" cy="922019"/>
            </a:xfrm>
            <a:custGeom>
              <a:avLst/>
              <a:gdLst/>
              <a:ahLst/>
              <a:cxnLst/>
              <a:rect l="l" t="t" r="r" b="b"/>
              <a:pathLst>
                <a:path w="464820" h="922020">
                  <a:moveTo>
                    <a:pt x="0" y="922019"/>
                  </a:moveTo>
                  <a:lnTo>
                    <a:pt x="464820" y="922019"/>
                  </a:lnTo>
                  <a:lnTo>
                    <a:pt x="464820" y="0"/>
                  </a:lnTo>
                  <a:lnTo>
                    <a:pt x="0" y="0"/>
                  </a:lnTo>
                  <a:lnTo>
                    <a:pt x="0" y="922019"/>
                  </a:lnTo>
                  <a:close/>
                </a:path>
              </a:pathLst>
            </a:custGeom>
            <a:ln w="6349">
              <a:solidFill>
                <a:srgbClr val="004DA7"/>
              </a:solidFill>
            </a:ln>
          </p:spPr>
          <p:txBody>
            <a:bodyPr wrap="square" lIns="0" tIns="0" rIns="0" bIns="0" rtlCol="0"/>
            <a:lstStyle/>
            <a:p>
              <a:endParaRPr sz="1799"/>
            </a:p>
          </p:txBody>
        </p:sp>
      </p:grpSp>
      <p:sp>
        <p:nvSpPr>
          <p:cNvPr id="54" name="object 54"/>
          <p:cNvSpPr txBox="1"/>
          <p:nvPr/>
        </p:nvSpPr>
        <p:spPr>
          <a:xfrm>
            <a:off x="7406235" y="1017136"/>
            <a:ext cx="2567906" cy="1079219"/>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R="83160" algn="r">
              <a:spcBef>
                <a:spcPts val="1080"/>
              </a:spcBef>
            </a:pPr>
            <a:r>
              <a:rPr sz="1050" spc="-10" dirty="0">
                <a:solidFill>
                  <a:srgbClr val="FFFFFF"/>
                </a:solidFill>
                <a:latin typeface="Arial"/>
                <a:cs typeface="Arial"/>
              </a:rPr>
              <a:t>Automate</a:t>
            </a:r>
            <a:endParaRPr sz="1050">
              <a:latin typeface="Arial"/>
              <a:cs typeface="Arial"/>
            </a:endParaRPr>
          </a:p>
        </p:txBody>
      </p:sp>
      <p:sp>
        <p:nvSpPr>
          <p:cNvPr id="55" name="object 55"/>
          <p:cNvSpPr/>
          <p:nvPr/>
        </p:nvSpPr>
        <p:spPr>
          <a:xfrm>
            <a:off x="7406234" y="2295439"/>
            <a:ext cx="2567271" cy="2353967"/>
          </a:xfrm>
          <a:custGeom>
            <a:avLst/>
            <a:gdLst/>
            <a:ahLst/>
            <a:cxnLst/>
            <a:rect l="l" t="t" r="r" b="b"/>
            <a:pathLst>
              <a:path w="2567940" h="2354579">
                <a:moveTo>
                  <a:pt x="2567939" y="0"/>
                </a:moveTo>
                <a:lnTo>
                  <a:pt x="0" y="0"/>
                </a:lnTo>
                <a:lnTo>
                  <a:pt x="0" y="2354579"/>
                </a:lnTo>
                <a:lnTo>
                  <a:pt x="2567939" y="2354579"/>
                </a:lnTo>
                <a:lnTo>
                  <a:pt x="2567939" y="0"/>
                </a:lnTo>
                <a:close/>
              </a:path>
            </a:pathLst>
          </a:custGeom>
          <a:solidFill>
            <a:srgbClr val="F94616"/>
          </a:solidFill>
        </p:spPr>
        <p:txBody>
          <a:bodyPr wrap="square" lIns="0" tIns="0" rIns="0" bIns="0" rtlCol="0"/>
          <a:lstStyle/>
          <a:p>
            <a:endParaRPr sz="1799"/>
          </a:p>
        </p:txBody>
      </p:sp>
      <p:sp>
        <p:nvSpPr>
          <p:cNvPr id="56" name="object 56"/>
          <p:cNvSpPr txBox="1"/>
          <p:nvPr/>
        </p:nvSpPr>
        <p:spPr>
          <a:xfrm>
            <a:off x="9398472" y="4403343"/>
            <a:ext cx="497076" cy="175002"/>
          </a:xfrm>
          <a:prstGeom prst="rect">
            <a:avLst/>
          </a:prstGeom>
        </p:spPr>
        <p:txBody>
          <a:bodyPr vert="horz" wrap="square" lIns="0" tIns="13332" rIns="0" bIns="0" rtlCol="0">
            <a:spAutoFit/>
          </a:bodyPr>
          <a:lstStyle/>
          <a:p>
            <a:pPr>
              <a:spcBef>
                <a:spcPts val="105"/>
              </a:spcBef>
            </a:pPr>
            <a:r>
              <a:rPr sz="1050" spc="-10" dirty="0">
                <a:solidFill>
                  <a:srgbClr val="FFFFFF"/>
                </a:solidFill>
                <a:latin typeface="Arial"/>
                <a:cs typeface="Arial"/>
              </a:rPr>
              <a:t>Execute</a:t>
            </a:r>
            <a:endParaRPr sz="1050">
              <a:latin typeface="Arial"/>
              <a:cs typeface="Arial"/>
            </a:endParaRPr>
          </a:p>
        </p:txBody>
      </p:sp>
      <p:sp>
        <p:nvSpPr>
          <p:cNvPr id="57" name="object 57"/>
          <p:cNvSpPr txBox="1"/>
          <p:nvPr/>
        </p:nvSpPr>
        <p:spPr>
          <a:xfrm>
            <a:off x="1224976" y="1017137"/>
            <a:ext cx="1531221" cy="257696"/>
          </a:xfrm>
          <a:prstGeom prst="rect">
            <a:avLst/>
          </a:prstGeom>
          <a:ln w="6350">
            <a:solidFill>
              <a:srgbClr val="DFE2E2"/>
            </a:solidFill>
          </a:ln>
        </p:spPr>
        <p:txBody>
          <a:bodyPr vert="horz" wrap="square" lIns="0" tIns="102843" rIns="0" bIns="0" rtlCol="0">
            <a:spAutoFit/>
          </a:bodyPr>
          <a:lstStyle/>
          <a:p>
            <a:pPr marL="27297">
              <a:spcBef>
                <a:spcPts val="810"/>
              </a:spcBef>
            </a:pPr>
            <a:r>
              <a:rPr sz="1000" b="1" dirty="0">
                <a:latin typeface="Arial"/>
                <a:cs typeface="Arial"/>
              </a:rPr>
              <a:t>UiPath</a:t>
            </a:r>
            <a:r>
              <a:rPr sz="1000" b="1" spc="-70" dirty="0">
                <a:latin typeface="Arial"/>
                <a:cs typeface="Arial"/>
              </a:rPr>
              <a:t> </a:t>
            </a:r>
            <a:r>
              <a:rPr sz="1000" b="1" dirty="0">
                <a:latin typeface="Arial"/>
                <a:cs typeface="Arial"/>
              </a:rPr>
              <a:t>Automation</a:t>
            </a:r>
            <a:r>
              <a:rPr sz="1000" b="1" spc="-35" dirty="0">
                <a:latin typeface="Arial"/>
                <a:cs typeface="Arial"/>
              </a:rPr>
              <a:t> </a:t>
            </a:r>
            <a:r>
              <a:rPr sz="1000" b="1" spc="-20" dirty="0">
                <a:latin typeface="Arial"/>
                <a:cs typeface="Arial"/>
              </a:rPr>
              <a:t>Hub*</a:t>
            </a:r>
            <a:endParaRPr sz="1000">
              <a:latin typeface="Arial"/>
              <a:cs typeface="Arial"/>
            </a:endParaRPr>
          </a:p>
        </p:txBody>
      </p:sp>
      <p:sp>
        <p:nvSpPr>
          <p:cNvPr id="58" name="object 58"/>
          <p:cNvSpPr txBox="1"/>
          <p:nvPr/>
        </p:nvSpPr>
        <p:spPr>
          <a:xfrm>
            <a:off x="1224976" y="1952629"/>
            <a:ext cx="1531221" cy="257055"/>
          </a:xfrm>
          <a:prstGeom prst="rect">
            <a:avLst/>
          </a:prstGeom>
          <a:ln w="6350">
            <a:solidFill>
              <a:srgbClr val="DFE2E2"/>
            </a:solidFill>
          </a:ln>
        </p:spPr>
        <p:txBody>
          <a:bodyPr vert="horz" wrap="square" lIns="0" tIns="102208" rIns="0" bIns="0" rtlCol="0">
            <a:spAutoFit/>
          </a:bodyPr>
          <a:lstStyle/>
          <a:p>
            <a:pPr marL="83795">
              <a:spcBef>
                <a:spcPts val="805"/>
              </a:spcBef>
            </a:pPr>
            <a:r>
              <a:rPr sz="1000" b="1" dirty="0">
                <a:latin typeface="Arial"/>
                <a:cs typeface="Arial"/>
              </a:rPr>
              <a:t>SAP</a:t>
            </a:r>
            <a:r>
              <a:rPr sz="1000" b="1" spc="-15" dirty="0">
                <a:latin typeface="Arial"/>
                <a:cs typeface="Arial"/>
              </a:rPr>
              <a:t> </a:t>
            </a:r>
            <a:r>
              <a:rPr sz="1000" b="1" dirty="0">
                <a:latin typeface="Arial"/>
                <a:cs typeface="Arial"/>
              </a:rPr>
              <a:t>Solution</a:t>
            </a:r>
            <a:r>
              <a:rPr sz="1000" b="1" spc="-50" dirty="0">
                <a:latin typeface="Arial"/>
                <a:cs typeface="Arial"/>
              </a:rPr>
              <a:t> </a:t>
            </a:r>
            <a:r>
              <a:rPr sz="1000" b="1" spc="-10" dirty="0">
                <a:latin typeface="Arial"/>
                <a:cs typeface="Arial"/>
              </a:rPr>
              <a:t>Manager</a:t>
            </a:r>
            <a:endParaRPr sz="1000">
              <a:latin typeface="Arial"/>
              <a:cs typeface="Arial"/>
            </a:endParaRPr>
          </a:p>
        </p:txBody>
      </p:sp>
      <p:sp>
        <p:nvSpPr>
          <p:cNvPr id="59" name="object 59"/>
          <p:cNvSpPr txBox="1"/>
          <p:nvPr/>
        </p:nvSpPr>
        <p:spPr>
          <a:xfrm>
            <a:off x="1224976" y="2886597"/>
            <a:ext cx="1531221" cy="257696"/>
          </a:xfrm>
          <a:prstGeom prst="rect">
            <a:avLst/>
          </a:prstGeom>
          <a:ln w="6350">
            <a:solidFill>
              <a:srgbClr val="DFE2E2"/>
            </a:solidFill>
          </a:ln>
        </p:spPr>
        <p:txBody>
          <a:bodyPr vert="horz" wrap="square" lIns="0" tIns="102843" rIns="0" bIns="0" rtlCol="0">
            <a:spAutoFit/>
          </a:bodyPr>
          <a:lstStyle/>
          <a:p>
            <a:pPr marL="405008">
              <a:spcBef>
                <a:spcPts val="810"/>
              </a:spcBef>
            </a:pPr>
            <a:r>
              <a:rPr sz="1000" b="1" spc="-10" dirty="0">
                <a:latin typeface="Arial"/>
                <a:cs typeface="Arial"/>
              </a:rPr>
              <a:t>ServiceNow</a:t>
            </a:r>
            <a:endParaRPr sz="1000">
              <a:latin typeface="Arial"/>
              <a:cs typeface="Arial"/>
            </a:endParaRPr>
          </a:p>
        </p:txBody>
      </p:sp>
      <p:sp>
        <p:nvSpPr>
          <p:cNvPr id="60" name="object 60"/>
          <p:cNvSpPr txBox="1"/>
          <p:nvPr/>
        </p:nvSpPr>
        <p:spPr>
          <a:xfrm>
            <a:off x="1224976" y="3820565"/>
            <a:ext cx="1531221" cy="553854"/>
          </a:xfrm>
          <a:prstGeom prst="rect">
            <a:avLst/>
          </a:prstGeom>
          <a:ln w="6350">
            <a:solidFill>
              <a:srgbClr val="DFE2E2"/>
            </a:solidFill>
          </a:ln>
        </p:spPr>
        <p:txBody>
          <a:bodyPr vert="horz" wrap="square" lIns="0" tIns="0" rIns="0" bIns="0" rtlCol="0">
            <a:spAutoFit/>
          </a:bodyPr>
          <a:lstStyle/>
          <a:p>
            <a:pPr>
              <a:lnSpc>
                <a:spcPct val="100000"/>
              </a:lnSpc>
            </a:pPr>
            <a:endParaRPr sz="1100">
              <a:latin typeface="Times New Roman"/>
              <a:cs typeface="Times New Roman"/>
            </a:endParaRPr>
          </a:p>
          <a:p>
            <a:pPr>
              <a:spcBef>
                <a:spcPts val="15"/>
              </a:spcBef>
            </a:pPr>
            <a:endParaRPr sz="1500">
              <a:latin typeface="Times New Roman"/>
              <a:cs typeface="Times New Roman"/>
            </a:endParaRPr>
          </a:p>
          <a:p>
            <a:pPr marL="432940"/>
            <a:r>
              <a:rPr sz="1000" b="1" dirty="0">
                <a:latin typeface="Arial"/>
                <a:cs typeface="Arial"/>
              </a:rPr>
              <a:t>Your</a:t>
            </a:r>
            <a:r>
              <a:rPr sz="1000" b="1" spc="-40" dirty="0">
                <a:latin typeface="Arial"/>
                <a:cs typeface="Arial"/>
              </a:rPr>
              <a:t> </a:t>
            </a:r>
            <a:r>
              <a:rPr sz="1000" b="1" spc="-10" dirty="0">
                <a:latin typeface="Arial"/>
                <a:cs typeface="Arial"/>
              </a:rPr>
              <a:t>Tools</a:t>
            </a:r>
            <a:endParaRPr sz="1000">
              <a:latin typeface="Arial"/>
              <a:cs typeface="Arial"/>
            </a:endParaRPr>
          </a:p>
        </p:txBody>
      </p:sp>
      <p:grpSp>
        <p:nvGrpSpPr>
          <p:cNvPr id="61" name="object 61"/>
          <p:cNvGrpSpPr/>
          <p:nvPr/>
        </p:nvGrpSpPr>
        <p:grpSpPr>
          <a:xfrm>
            <a:off x="7127796" y="2738807"/>
            <a:ext cx="2694873" cy="1384574"/>
            <a:chOff x="7129653" y="2738627"/>
            <a:chExt cx="2695575" cy="1384935"/>
          </a:xfrm>
        </p:grpSpPr>
        <p:sp>
          <p:nvSpPr>
            <p:cNvPr id="62" name="object 62"/>
            <p:cNvSpPr/>
            <p:nvPr/>
          </p:nvSpPr>
          <p:spPr>
            <a:xfrm>
              <a:off x="7139178" y="4114038"/>
              <a:ext cx="270510" cy="0"/>
            </a:xfrm>
            <a:custGeom>
              <a:avLst/>
              <a:gdLst/>
              <a:ahLst/>
              <a:cxnLst/>
              <a:rect l="l" t="t" r="r" b="b"/>
              <a:pathLst>
                <a:path w="270509">
                  <a:moveTo>
                    <a:pt x="270382" y="0"/>
                  </a:moveTo>
                  <a:lnTo>
                    <a:pt x="0" y="0"/>
                  </a:lnTo>
                </a:path>
              </a:pathLst>
            </a:custGeom>
            <a:ln w="19050">
              <a:solidFill>
                <a:srgbClr val="DFE2E2"/>
              </a:solidFill>
              <a:prstDash val="sysDot"/>
            </a:ln>
          </p:spPr>
          <p:txBody>
            <a:bodyPr wrap="square" lIns="0" tIns="0" rIns="0" bIns="0" rtlCol="0"/>
            <a:lstStyle/>
            <a:p>
              <a:endParaRPr sz="1799"/>
            </a:p>
          </p:txBody>
        </p:sp>
        <p:pic>
          <p:nvPicPr>
            <p:cNvPr id="63" name="object 63"/>
            <p:cNvPicPr/>
            <p:nvPr/>
          </p:nvPicPr>
          <p:blipFill>
            <a:blip r:embed="rId8" cstate="print"/>
            <a:stretch>
              <a:fillRect/>
            </a:stretch>
          </p:blipFill>
          <p:spPr>
            <a:xfrm>
              <a:off x="7784592" y="2738627"/>
              <a:ext cx="1635252" cy="262127"/>
            </a:xfrm>
            <a:prstGeom prst="rect">
              <a:avLst/>
            </a:prstGeom>
          </p:spPr>
        </p:pic>
        <p:pic>
          <p:nvPicPr>
            <p:cNvPr id="64" name="object 64"/>
            <p:cNvPicPr/>
            <p:nvPr/>
          </p:nvPicPr>
          <p:blipFill>
            <a:blip r:embed="rId9" cstate="print"/>
            <a:stretch>
              <a:fillRect/>
            </a:stretch>
          </p:blipFill>
          <p:spPr>
            <a:xfrm>
              <a:off x="7408164" y="3261359"/>
              <a:ext cx="1132331" cy="733044"/>
            </a:xfrm>
            <a:prstGeom prst="rect">
              <a:avLst/>
            </a:prstGeom>
          </p:spPr>
        </p:pic>
        <p:pic>
          <p:nvPicPr>
            <p:cNvPr id="65" name="object 65"/>
            <p:cNvPicPr/>
            <p:nvPr/>
          </p:nvPicPr>
          <p:blipFill>
            <a:blip r:embed="rId9" cstate="print"/>
            <a:stretch>
              <a:fillRect/>
            </a:stretch>
          </p:blipFill>
          <p:spPr>
            <a:xfrm>
              <a:off x="8060436" y="3262883"/>
              <a:ext cx="1130807" cy="733044"/>
            </a:xfrm>
            <a:prstGeom prst="rect">
              <a:avLst/>
            </a:prstGeom>
          </p:spPr>
        </p:pic>
        <p:pic>
          <p:nvPicPr>
            <p:cNvPr id="66" name="object 66"/>
            <p:cNvPicPr/>
            <p:nvPr/>
          </p:nvPicPr>
          <p:blipFill>
            <a:blip r:embed="rId9" cstate="print"/>
            <a:stretch>
              <a:fillRect/>
            </a:stretch>
          </p:blipFill>
          <p:spPr>
            <a:xfrm>
              <a:off x="8692896" y="3258311"/>
              <a:ext cx="1132331" cy="733044"/>
            </a:xfrm>
            <a:prstGeom prst="rect">
              <a:avLst/>
            </a:prstGeom>
          </p:spPr>
        </p:pic>
      </p:grpSp>
      <p:sp>
        <p:nvSpPr>
          <p:cNvPr id="67" name="object 67"/>
          <p:cNvSpPr txBox="1"/>
          <p:nvPr/>
        </p:nvSpPr>
        <p:spPr>
          <a:xfrm>
            <a:off x="1224976" y="1484882"/>
            <a:ext cx="1531221" cy="257696"/>
          </a:xfrm>
          <a:prstGeom prst="rect">
            <a:avLst/>
          </a:prstGeom>
          <a:ln w="6350">
            <a:solidFill>
              <a:srgbClr val="DFE2E2"/>
            </a:solidFill>
          </a:ln>
        </p:spPr>
        <p:txBody>
          <a:bodyPr vert="horz" wrap="square" lIns="0" tIns="102843" rIns="0" bIns="0" rtlCol="0">
            <a:spAutoFit/>
          </a:bodyPr>
          <a:lstStyle/>
          <a:p>
            <a:pPr marL="353589">
              <a:spcBef>
                <a:spcPts val="810"/>
              </a:spcBef>
            </a:pPr>
            <a:r>
              <a:rPr sz="1000" b="1" dirty="0">
                <a:latin typeface="Arial"/>
                <a:cs typeface="Arial"/>
              </a:rPr>
              <a:t>Atlassian</a:t>
            </a:r>
            <a:r>
              <a:rPr sz="1000" b="1" spc="-65" dirty="0">
                <a:latin typeface="Arial"/>
                <a:cs typeface="Arial"/>
              </a:rPr>
              <a:t> </a:t>
            </a:r>
            <a:r>
              <a:rPr sz="1000" b="1" spc="-20" dirty="0">
                <a:latin typeface="Arial"/>
                <a:cs typeface="Arial"/>
              </a:rPr>
              <a:t>Jira</a:t>
            </a:r>
            <a:endParaRPr sz="1000">
              <a:latin typeface="Arial"/>
              <a:cs typeface="Arial"/>
            </a:endParaRPr>
          </a:p>
        </p:txBody>
      </p:sp>
      <p:sp>
        <p:nvSpPr>
          <p:cNvPr id="68" name="object 68"/>
          <p:cNvSpPr txBox="1"/>
          <p:nvPr/>
        </p:nvSpPr>
        <p:spPr>
          <a:xfrm>
            <a:off x="1224976" y="2418852"/>
            <a:ext cx="1531221" cy="257696"/>
          </a:xfrm>
          <a:prstGeom prst="rect">
            <a:avLst/>
          </a:prstGeom>
          <a:ln w="6350">
            <a:solidFill>
              <a:srgbClr val="DFE2E2"/>
            </a:solidFill>
          </a:ln>
        </p:spPr>
        <p:txBody>
          <a:bodyPr vert="horz" wrap="square" lIns="0" tIns="102843" rIns="0" bIns="0" rtlCol="0">
            <a:spAutoFit/>
          </a:bodyPr>
          <a:lstStyle/>
          <a:p>
            <a:pPr marL="330736">
              <a:spcBef>
                <a:spcPts val="810"/>
              </a:spcBef>
            </a:pPr>
            <a:r>
              <a:rPr sz="1000" b="1" dirty="0">
                <a:latin typeface="Arial"/>
                <a:cs typeface="Arial"/>
              </a:rPr>
              <a:t>Azure</a:t>
            </a:r>
            <a:r>
              <a:rPr sz="1000" b="1" spc="-35" dirty="0">
                <a:latin typeface="Arial"/>
                <a:cs typeface="Arial"/>
              </a:rPr>
              <a:t> </a:t>
            </a:r>
            <a:r>
              <a:rPr sz="1000" b="1" spc="-10" dirty="0">
                <a:latin typeface="Arial"/>
                <a:cs typeface="Arial"/>
              </a:rPr>
              <a:t>DevOps</a:t>
            </a:r>
            <a:endParaRPr sz="1000">
              <a:latin typeface="Arial"/>
              <a:cs typeface="Arial"/>
            </a:endParaRPr>
          </a:p>
        </p:txBody>
      </p:sp>
      <p:sp>
        <p:nvSpPr>
          <p:cNvPr id="69" name="object 69"/>
          <p:cNvSpPr txBox="1"/>
          <p:nvPr/>
        </p:nvSpPr>
        <p:spPr>
          <a:xfrm>
            <a:off x="1224976" y="3354342"/>
            <a:ext cx="1531221" cy="257055"/>
          </a:xfrm>
          <a:prstGeom prst="rect">
            <a:avLst/>
          </a:prstGeom>
          <a:ln w="6350">
            <a:solidFill>
              <a:srgbClr val="DFE2E2"/>
            </a:solidFill>
          </a:ln>
        </p:spPr>
        <p:txBody>
          <a:bodyPr vert="horz" wrap="square" lIns="0" tIns="102208" rIns="0" bIns="0" rtlCol="0">
            <a:spAutoFit/>
          </a:bodyPr>
          <a:lstStyle/>
          <a:p>
            <a:pPr marL="635" algn="ctr">
              <a:spcBef>
                <a:spcPts val="805"/>
              </a:spcBef>
            </a:pPr>
            <a:r>
              <a:rPr sz="1000" b="1" spc="-20" dirty="0">
                <a:latin typeface="Arial"/>
                <a:cs typeface="Arial"/>
              </a:rPr>
              <a:t>Xray</a:t>
            </a:r>
            <a:endParaRPr sz="1000">
              <a:latin typeface="Arial"/>
              <a:cs typeface="Arial"/>
            </a:endParaRPr>
          </a:p>
        </p:txBody>
      </p:sp>
      <p:pic>
        <p:nvPicPr>
          <p:cNvPr id="70" name="object 70"/>
          <p:cNvPicPr/>
          <p:nvPr/>
        </p:nvPicPr>
        <p:blipFill>
          <a:blip r:embed="rId10" cstate="print"/>
          <a:stretch>
            <a:fillRect/>
          </a:stretch>
        </p:blipFill>
        <p:spPr>
          <a:xfrm>
            <a:off x="4203620" y="4970886"/>
            <a:ext cx="1922787" cy="257489"/>
          </a:xfrm>
          <a:prstGeom prst="rect">
            <a:avLst/>
          </a:prstGeom>
        </p:spPr>
      </p:pic>
      <p:sp>
        <p:nvSpPr>
          <p:cNvPr id="71" name="object 71"/>
          <p:cNvSpPr/>
          <p:nvPr/>
        </p:nvSpPr>
        <p:spPr>
          <a:xfrm>
            <a:off x="6418178" y="5928471"/>
            <a:ext cx="0" cy="136489"/>
          </a:xfrm>
          <a:custGeom>
            <a:avLst/>
            <a:gdLst/>
            <a:ahLst/>
            <a:cxnLst/>
            <a:rect l="l" t="t" r="r" b="b"/>
            <a:pathLst>
              <a:path h="136525">
                <a:moveTo>
                  <a:pt x="0" y="0"/>
                </a:moveTo>
                <a:lnTo>
                  <a:pt x="0" y="136524"/>
                </a:lnTo>
              </a:path>
            </a:pathLst>
          </a:custGeom>
          <a:ln w="19050">
            <a:solidFill>
              <a:srgbClr val="DFE2E2"/>
            </a:solidFill>
            <a:prstDash val="sysDot"/>
          </a:ln>
        </p:spPr>
        <p:txBody>
          <a:bodyPr wrap="square" lIns="0" tIns="0" rIns="0" bIns="0" rtlCol="0"/>
          <a:lstStyle/>
          <a:p>
            <a:endParaRPr sz="1799"/>
          </a:p>
        </p:txBody>
      </p:sp>
      <p:pic>
        <p:nvPicPr>
          <p:cNvPr id="72" name="object 72"/>
          <p:cNvPicPr/>
          <p:nvPr/>
        </p:nvPicPr>
        <p:blipFill>
          <a:blip r:embed="rId11" cstate="print"/>
          <a:stretch>
            <a:fillRect/>
          </a:stretch>
        </p:blipFill>
        <p:spPr>
          <a:xfrm>
            <a:off x="5492645" y="6226335"/>
            <a:ext cx="1837408" cy="254442"/>
          </a:xfrm>
          <a:prstGeom prst="rect">
            <a:avLst/>
          </a:prstGeom>
        </p:spPr>
      </p:pic>
      <p:sp>
        <p:nvSpPr>
          <p:cNvPr id="73" name="object 73"/>
          <p:cNvSpPr txBox="1"/>
          <p:nvPr/>
        </p:nvSpPr>
        <p:spPr>
          <a:xfrm>
            <a:off x="8236598" y="3876686"/>
            <a:ext cx="786560" cy="175002"/>
          </a:xfrm>
          <a:prstGeom prst="rect">
            <a:avLst/>
          </a:prstGeom>
        </p:spPr>
        <p:txBody>
          <a:bodyPr vert="horz" wrap="square" lIns="0" tIns="13332" rIns="0" bIns="0" rtlCol="0">
            <a:spAutoFit/>
          </a:bodyPr>
          <a:lstStyle/>
          <a:p>
            <a:pPr>
              <a:spcBef>
                <a:spcPts val="105"/>
              </a:spcBef>
            </a:pPr>
            <a:r>
              <a:rPr sz="1050" b="1" dirty="0">
                <a:solidFill>
                  <a:srgbClr val="FFFFFF"/>
                </a:solidFill>
                <a:latin typeface="Arial"/>
                <a:cs typeface="Arial"/>
              </a:rPr>
              <a:t>Test</a:t>
            </a:r>
            <a:r>
              <a:rPr sz="1050" b="1" spc="-25" dirty="0">
                <a:solidFill>
                  <a:srgbClr val="FFFFFF"/>
                </a:solidFill>
                <a:latin typeface="Arial"/>
                <a:cs typeface="Arial"/>
              </a:rPr>
              <a:t> </a:t>
            </a:r>
            <a:r>
              <a:rPr sz="1050" b="1" spc="-10" dirty="0">
                <a:solidFill>
                  <a:srgbClr val="FFFFFF"/>
                </a:solidFill>
                <a:latin typeface="Arial"/>
                <a:cs typeface="Arial"/>
              </a:rPr>
              <a:t>Robots</a:t>
            </a:r>
            <a:endParaRPr sz="1050">
              <a:latin typeface="Arial"/>
              <a:cs typeface="Arial"/>
            </a:endParaRPr>
          </a:p>
        </p:txBody>
      </p:sp>
      <p:sp>
        <p:nvSpPr>
          <p:cNvPr id="74" name="object 74"/>
          <p:cNvSpPr txBox="1"/>
          <p:nvPr/>
        </p:nvSpPr>
        <p:spPr>
          <a:xfrm>
            <a:off x="3215799" y="4131208"/>
            <a:ext cx="161583" cy="302816"/>
          </a:xfrm>
          <a:prstGeom prst="rect">
            <a:avLst/>
          </a:prstGeom>
        </p:spPr>
        <p:txBody>
          <a:bodyPr vert="vert270" wrap="square" lIns="0" tIns="635" rIns="0" bIns="0" rtlCol="0">
            <a:spAutoFit/>
          </a:bodyPr>
          <a:lstStyle/>
          <a:p>
            <a:pPr marL="12696">
              <a:spcBef>
                <a:spcPts val="5"/>
              </a:spcBef>
            </a:pPr>
            <a:r>
              <a:rPr sz="1050" spc="-25" dirty="0">
                <a:solidFill>
                  <a:srgbClr val="004DA7"/>
                </a:solidFill>
                <a:latin typeface="Arial"/>
                <a:cs typeface="Arial"/>
              </a:rPr>
              <a:t>SDK</a:t>
            </a:r>
            <a:endParaRPr sz="1050">
              <a:latin typeface="Arial"/>
              <a:cs typeface="Arial"/>
            </a:endParaRPr>
          </a:p>
        </p:txBody>
      </p:sp>
      <p:sp>
        <p:nvSpPr>
          <p:cNvPr id="75" name="object 75"/>
          <p:cNvSpPr txBox="1"/>
          <p:nvPr/>
        </p:nvSpPr>
        <p:spPr>
          <a:xfrm>
            <a:off x="5244241" y="6081593"/>
            <a:ext cx="2276517" cy="258337"/>
          </a:xfrm>
          <a:prstGeom prst="rect">
            <a:avLst/>
          </a:prstGeom>
          <a:ln w="6350">
            <a:solidFill>
              <a:srgbClr val="DFE2E2"/>
            </a:solidFill>
          </a:ln>
        </p:spPr>
        <p:txBody>
          <a:bodyPr vert="horz" wrap="square" lIns="0" tIns="103478" rIns="0" bIns="0" rtlCol="0">
            <a:spAutoFit/>
          </a:bodyPr>
          <a:lstStyle/>
          <a:p>
            <a:pPr marL="519274">
              <a:spcBef>
                <a:spcPts val="815"/>
              </a:spcBef>
            </a:pPr>
            <a:r>
              <a:rPr sz="1000" b="1" dirty="0">
                <a:latin typeface="Arial"/>
                <a:cs typeface="Arial"/>
              </a:rPr>
              <a:t>UiPath</a:t>
            </a:r>
            <a:r>
              <a:rPr sz="1000" b="1" spc="-35" dirty="0">
                <a:latin typeface="Arial"/>
                <a:cs typeface="Arial"/>
              </a:rPr>
              <a:t> </a:t>
            </a:r>
            <a:r>
              <a:rPr sz="1000" b="1" dirty="0">
                <a:latin typeface="Arial"/>
                <a:cs typeface="Arial"/>
              </a:rPr>
              <a:t>Task</a:t>
            </a:r>
            <a:r>
              <a:rPr sz="1000" b="1" spc="-45" dirty="0">
                <a:latin typeface="Arial"/>
                <a:cs typeface="Arial"/>
              </a:rPr>
              <a:t> </a:t>
            </a:r>
            <a:r>
              <a:rPr sz="1000" b="1" spc="-10" dirty="0">
                <a:latin typeface="Arial"/>
                <a:cs typeface="Arial"/>
              </a:rPr>
              <a:t>Capture</a:t>
            </a:r>
            <a:endParaRPr sz="1000">
              <a:latin typeface="Arial"/>
              <a:cs typeface="Arial"/>
            </a:endParaRPr>
          </a:p>
        </p:txBody>
      </p:sp>
      <p:sp>
        <p:nvSpPr>
          <p:cNvPr id="76" name="object 76"/>
          <p:cNvSpPr txBox="1">
            <a:spLocks noGrp="1"/>
          </p:cNvSpPr>
          <p:nvPr>
            <p:ph type="title"/>
          </p:nvPr>
        </p:nvSpPr>
        <p:spPr>
          <a:xfrm>
            <a:off x="366679" y="893"/>
            <a:ext cx="6308987" cy="452002"/>
          </a:xfrm>
          <a:prstGeom prst="rect">
            <a:avLst/>
          </a:prstGeom>
        </p:spPr>
        <p:txBody>
          <a:bodyPr vert="horz" wrap="square" lIns="0" tIns="12062" rIns="0" bIns="0" rtlCol="0" anchor="t">
            <a:spAutoFit/>
          </a:bodyPr>
          <a:lstStyle/>
          <a:p>
            <a:pPr marL="12696">
              <a:lnSpc>
                <a:spcPct val="100000"/>
              </a:lnSpc>
              <a:spcBef>
                <a:spcPts val="95"/>
              </a:spcBef>
            </a:pPr>
            <a:r>
              <a:rPr sz="2799" dirty="0">
                <a:solidFill>
                  <a:srgbClr val="000000"/>
                </a:solidFill>
              </a:rPr>
              <a:t>UiPath</a:t>
            </a:r>
            <a:r>
              <a:rPr sz="2799" spc="-95" dirty="0">
                <a:solidFill>
                  <a:srgbClr val="000000"/>
                </a:solidFill>
              </a:rPr>
              <a:t> </a:t>
            </a:r>
            <a:r>
              <a:rPr sz="2799" spc="-110" dirty="0">
                <a:solidFill>
                  <a:srgbClr val="000000"/>
                </a:solidFill>
              </a:rPr>
              <a:t>Test</a:t>
            </a:r>
            <a:r>
              <a:rPr sz="2799" spc="-95" dirty="0">
                <a:solidFill>
                  <a:srgbClr val="000000"/>
                </a:solidFill>
              </a:rPr>
              <a:t> </a:t>
            </a:r>
            <a:r>
              <a:rPr sz="2799" spc="-55" dirty="0">
                <a:solidFill>
                  <a:srgbClr val="000000"/>
                </a:solidFill>
              </a:rPr>
              <a:t>Suite</a:t>
            </a:r>
            <a:r>
              <a:rPr sz="2799" spc="-95" dirty="0">
                <a:solidFill>
                  <a:srgbClr val="000000"/>
                </a:solidFill>
              </a:rPr>
              <a:t> </a:t>
            </a:r>
            <a:r>
              <a:rPr sz="2799" spc="-70" dirty="0">
                <a:solidFill>
                  <a:srgbClr val="000000"/>
                </a:solidFill>
              </a:rPr>
              <a:t>Product</a:t>
            </a:r>
            <a:r>
              <a:rPr sz="2799" spc="-185" dirty="0">
                <a:solidFill>
                  <a:srgbClr val="000000"/>
                </a:solidFill>
              </a:rPr>
              <a:t> </a:t>
            </a:r>
            <a:r>
              <a:rPr sz="2799" spc="-20" dirty="0">
                <a:solidFill>
                  <a:srgbClr val="000000"/>
                </a:solidFill>
              </a:rPr>
              <a:t>Architecture</a:t>
            </a:r>
            <a:endParaRPr sz="2799"/>
          </a:p>
        </p:txBody>
      </p:sp>
      <p:pic>
        <p:nvPicPr>
          <p:cNvPr id="77" name="object 77"/>
          <p:cNvPicPr/>
          <p:nvPr/>
        </p:nvPicPr>
        <p:blipFill>
          <a:blip r:embed="rId12" cstate="print"/>
          <a:stretch>
            <a:fillRect/>
          </a:stretch>
        </p:blipFill>
        <p:spPr>
          <a:xfrm>
            <a:off x="7788659" y="1423939"/>
            <a:ext cx="1250877" cy="245299"/>
          </a:xfrm>
          <a:prstGeom prst="rect">
            <a:avLst/>
          </a:prstGeom>
        </p:spPr>
      </p:pic>
      <p:sp>
        <p:nvSpPr>
          <p:cNvPr id="78" name="object 78"/>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38089">
              <a:spcBef>
                <a:spcPts val="30"/>
              </a:spcBef>
            </a:pPr>
            <a:fld id="{81D60167-4931-47E6-BA6A-407CBD079E47}" type="slidenum">
              <a:rPr spc="-25" dirty="0"/>
              <a:pPr marL="38089">
                <a:spcBef>
                  <a:spcPts val="30"/>
                </a:spcBef>
              </a:pPr>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13B1EA-27EF-4DFB-986D-39B7C6B18AF0}"/>
              </a:ext>
            </a:extLst>
          </p:cNvPr>
          <p:cNvPicPr>
            <a:picLocks noGrp="1" noChangeAspect="1"/>
          </p:cNvPicPr>
          <p:nvPr>
            <p:ph idx="1"/>
          </p:nvPr>
        </p:nvPicPr>
        <p:blipFill rotWithShape="1">
          <a:blip r:embed="rId3"/>
          <a:srcRect r="66124"/>
          <a:stretch/>
        </p:blipFill>
        <p:spPr>
          <a:xfrm>
            <a:off x="381002" y="2151494"/>
            <a:ext cx="3331976" cy="4341381"/>
          </a:xfrm>
        </p:spPr>
      </p:pic>
      <p:sp>
        <p:nvSpPr>
          <p:cNvPr id="3" name="Title 2">
            <a:extLst>
              <a:ext uri="{FF2B5EF4-FFF2-40B4-BE49-F238E27FC236}">
                <a16:creationId xmlns:a16="http://schemas.microsoft.com/office/drawing/2014/main" id="{B5D1B381-B71A-437C-A11B-D8268AB2324A}"/>
              </a:ext>
            </a:extLst>
          </p:cNvPr>
          <p:cNvSpPr>
            <a:spLocks noGrp="1"/>
          </p:cNvSpPr>
          <p:nvPr>
            <p:ph type="title"/>
          </p:nvPr>
        </p:nvSpPr>
        <p:spPr/>
        <p:txBody>
          <a:bodyPr/>
          <a:lstStyle/>
          <a:p>
            <a:r>
              <a:rPr lang="en-US" dirty="0"/>
              <a:t>Benefits those who create and depends on automations</a:t>
            </a:r>
          </a:p>
        </p:txBody>
      </p:sp>
      <p:sp>
        <p:nvSpPr>
          <p:cNvPr id="6" name="TextBox 5">
            <a:extLst>
              <a:ext uri="{FF2B5EF4-FFF2-40B4-BE49-F238E27FC236}">
                <a16:creationId xmlns:a16="http://schemas.microsoft.com/office/drawing/2014/main" id="{B7553182-DB6B-CEFC-25C4-3B408CFDB65A}"/>
              </a:ext>
            </a:extLst>
          </p:cNvPr>
          <p:cNvSpPr txBox="1"/>
          <p:nvPr/>
        </p:nvSpPr>
        <p:spPr>
          <a:xfrm>
            <a:off x="636496" y="1241620"/>
            <a:ext cx="9866431" cy="830997"/>
          </a:xfrm>
          <a:prstGeom prst="rect">
            <a:avLst/>
          </a:prstGeom>
          <a:noFill/>
        </p:spPr>
        <p:txBody>
          <a:bodyPr wrap="square">
            <a:spAutoFit/>
          </a:bodyPr>
          <a:lstStyle/>
          <a:p>
            <a:pPr algn="l"/>
            <a:r>
              <a:rPr lang="en-US" sz="2800" b="1" i="0" dirty="0">
                <a:solidFill>
                  <a:srgbClr val="000000"/>
                </a:solidFill>
                <a:effectLst/>
                <a:latin typeface="Inter"/>
              </a:rPr>
              <a:t>RPA developers: build more, test better, fix never*</a:t>
            </a:r>
          </a:p>
          <a:p>
            <a:r>
              <a:rPr lang="en-US" sz="2000" b="0" dirty="0">
                <a:solidFill>
                  <a:srgbClr val="000000"/>
                </a:solidFill>
                <a:effectLst/>
                <a:latin typeface="Inter"/>
              </a:rPr>
              <a:t>*Okay, hardly ever</a:t>
            </a:r>
          </a:p>
        </p:txBody>
      </p:sp>
      <p:sp>
        <p:nvSpPr>
          <p:cNvPr id="7" name="TextBox 6">
            <a:extLst>
              <a:ext uri="{FF2B5EF4-FFF2-40B4-BE49-F238E27FC236}">
                <a16:creationId xmlns:a16="http://schemas.microsoft.com/office/drawing/2014/main" id="{BBDDC2CC-A899-A03F-56F1-35A357C00FCF}"/>
              </a:ext>
            </a:extLst>
          </p:cNvPr>
          <p:cNvSpPr txBox="1"/>
          <p:nvPr/>
        </p:nvSpPr>
        <p:spPr>
          <a:xfrm>
            <a:off x="3712978" y="1906138"/>
            <a:ext cx="7651904" cy="4493538"/>
          </a:xfrm>
          <a:prstGeom prst="rect">
            <a:avLst/>
          </a:prstGeom>
          <a:noFill/>
        </p:spPr>
        <p:txBody>
          <a:bodyPr wrap="square">
            <a:spAutoFit/>
          </a:bodyPr>
          <a:lstStyle/>
          <a:p>
            <a:pPr algn="l"/>
            <a:endParaRPr lang="en-US" sz="2200" b="0" i="0" dirty="0">
              <a:solidFill>
                <a:srgbClr val="000000"/>
              </a:solidFill>
              <a:effectLst/>
              <a:latin typeface="Inter"/>
            </a:endParaRPr>
          </a:p>
          <a:p>
            <a:pPr algn="l">
              <a:buFont typeface="Arial" panose="020B0604020202020204" pitchFamily="34" charset="0"/>
              <a:buChar char="•"/>
            </a:pPr>
            <a:r>
              <a:rPr lang="en-US" sz="2200" b="0" i="0" dirty="0">
                <a:solidFill>
                  <a:srgbClr val="000000"/>
                </a:solidFill>
                <a:effectLst/>
                <a:latin typeface="Inter"/>
              </a:rPr>
              <a:t>Create test automation faster with a low-code interface and hundreds of pre-built components </a:t>
            </a:r>
          </a:p>
          <a:p>
            <a:pPr algn="l">
              <a:buFont typeface="Arial" panose="020B0604020202020204" pitchFamily="34" charset="0"/>
              <a:buChar char="•"/>
            </a:pPr>
            <a:endParaRPr lang="en-US" sz="2200" b="0" i="0" dirty="0">
              <a:solidFill>
                <a:srgbClr val="000000"/>
              </a:solidFill>
              <a:effectLst/>
              <a:latin typeface="Inter"/>
            </a:endParaRPr>
          </a:p>
          <a:p>
            <a:pPr algn="l">
              <a:buFont typeface="Arial" panose="020B0604020202020204" pitchFamily="34" charset="0"/>
              <a:buChar char="•"/>
            </a:pPr>
            <a:r>
              <a:rPr lang="en-US" sz="2200" b="0" i="0" dirty="0">
                <a:solidFill>
                  <a:srgbClr val="000000"/>
                </a:solidFill>
                <a:effectLst/>
                <a:latin typeface="Inter"/>
              </a:rPr>
              <a:t>Automatically create data to test your RPA workflows </a:t>
            </a:r>
          </a:p>
          <a:p>
            <a:pPr algn="l">
              <a:buFont typeface="Arial" panose="020B0604020202020204" pitchFamily="34" charset="0"/>
              <a:buChar char="•"/>
            </a:pPr>
            <a:endParaRPr lang="en-US" sz="2200" b="0" i="0" dirty="0">
              <a:solidFill>
                <a:srgbClr val="000000"/>
              </a:solidFill>
              <a:effectLst/>
              <a:latin typeface="Inter"/>
            </a:endParaRPr>
          </a:p>
          <a:p>
            <a:pPr algn="l">
              <a:buFont typeface="Arial" panose="020B0604020202020204" pitchFamily="34" charset="0"/>
              <a:buChar char="•"/>
            </a:pPr>
            <a:r>
              <a:rPr lang="en-US" sz="2200" b="0" i="0" dirty="0">
                <a:solidFill>
                  <a:srgbClr val="000000"/>
                </a:solidFill>
                <a:effectLst/>
                <a:latin typeface="Inter"/>
              </a:rPr>
              <a:t>Share and reuse automation and tests cases from a centralized library </a:t>
            </a:r>
          </a:p>
          <a:p>
            <a:pPr algn="l">
              <a:buFont typeface="Arial" panose="020B0604020202020204" pitchFamily="34" charset="0"/>
              <a:buChar char="•"/>
            </a:pPr>
            <a:endParaRPr lang="en-US" sz="2200" b="0" i="0" dirty="0">
              <a:solidFill>
                <a:srgbClr val="000000"/>
              </a:solidFill>
              <a:effectLst/>
              <a:latin typeface="Inter"/>
            </a:endParaRPr>
          </a:p>
          <a:p>
            <a:pPr algn="l">
              <a:buFont typeface="Arial" panose="020B0604020202020204" pitchFamily="34" charset="0"/>
              <a:buChar char="•"/>
            </a:pPr>
            <a:r>
              <a:rPr lang="en-US" sz="2200" b="0" i="0" dirty="0">
                <a:solidFill>
                  <a:srgbClr val="000000"/>
                </a:solidFill>
                <a:effectLst/>
                <a:latin typeface="Inter"/>
              </a:rPr>
              <a:t>Leverage dashboards to monitor the quality of robots, applications, and the environment </a:t>
            </a:r>
          </a:p>
          <a:p>
            <a:pPr algn="l">
              <a:buFont typeface="Arial" panose="020B0604020202020204" pitchFamily="34" charset="0"/>
              <a:buChar char="•"/>
            </a:pPr>
            <a:endParaRPr lang="en-US" sz="2200" b="0" i="0" dirty="0">
              <a:solidFill>
                <a:srgbClr val="000000"/>
              </a:solidFill>
              <a:effectLst/>
              <a:latin typeface="Inter"/>
            </a:endParaRPr>
          </a:p>
          <a:p>
            <a:pPr algn="l">
              <a:buFont typeface="Arial" panose="020B0604020202020204" pitchFamily="34" charset="0"/>
              <a:buChar char="•"/>
            </a:pPr>
            <a:r>
              <a:rPr lang="en-US" sz="2200" b="0" i="0" dirty="0">
                <a:solidFill>
                  <a:srgbClr val="000000"/>
                </a:solidFill>
                <a:effectLst/>
                <a:latin typeface="Inter"/>
              </a:rPr>
              <a:t>Quickly receive test results so you can fix issues before going live </a:t>
            </a:r>
          </a:p>
        </p:txBody>
      </p:sp>
    </p:spTree>
    <p:extLst>
      <p:ext uri="{BB962C8B-B14F-4D97-AF65-F5344CB8AC3E}">
        <p14:creationId xmlns:p14="http://schemas.microsoft.com/office/powerpoint/2010/main" val="2775237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13B1EA-27EF-4DFB-986D-39B7C6B18AF0}"/>
              </a:ext>
            </a:extLst>
          </p:cNvPr>
          <p:cNvPicPr>
            <a:picLocks noGrp="1" noChangeAspect="1"/>
          </p:cNvPicPr>
          <p:nvPr>
            <p:ph idx="1"/>
          </p:nvPr>
        </p:nvPicPr>
        <p:blipFill rotWithShape="1">
          <a:blip r:embed="rId3"/>
          <a:srcRect r="66124"/>
          <a:stretch/>
        </p:blipFill>
        <p:spPr>
          <a:xfrm>
            <a:off x="381002" y="2151494"/>
            <a:ext cx="3331976" cy="4341381"/>
          </a:xfrm>
        </p:spPr>
      </p:pic>
      <p:sp>
        <p:nvSpPr>
          <p:cNvPr id="3" name="Title 2">
            <a:extLst>
              <a:ext uri="{FF2B5EF4-FFF2-40B4-BE49-F238E27FC236}">
                <a16:creationId xmlns:a16="http://schemas.microsoft.com/office/drawing/2014/main" id="{B5D1B381-B71A-437C-A11B-D8268AB2324A}"/>
              </a:ext>
            </a:extLst>
          </p:cNvPr>
          <p:cNvSpPr>
            <a:spLocks noGrp="1"/>
          </p:cNvSpPr>
          <p:nvPr>
            <p:ph type="title"/>
          </p:nvPr>
        </p:nvSpPr>
        <p:spPr/>
        <p:txBody>
          <a:bodyPr/>
          <a:lstStyle/>
          <a:p>
            <a:r>
              <a:rPr lang="en-US" dirty="0"/>
              <a:t>Benefits those who create and depends on automations</a:t>
            </a:r>
          </a:p>
        </p:txBody>
      </p:sp>
      <p:sp>
        <p:nvSpPr>
          <p:cNvPr id="6" name="TextBox 5">
            <a:extLst>
              <a:ext uri="{FF2B5EF4-FFF2-40B4-BE49-F238E27FC236}">
                <a16:creationId xmlns:a16="http://schemas.microsoft.com/office/drawing/2014/main" id="{B7553182-DB6B-CEFC-25C4-3B408CFDB65A}"/>
              </a:ext>
            </a:extLst>
          </p:cNvPr>
          <p:cNvSpPr txBox="1"/>
          <p:nvPr/>
        </p:nvSpPr>
        <p:spPr>
          <a:xfrm>
            <a:off x="636496" y="1241620"/>
            <a:ext cx="9866431" cy="954107"/>
          </a:xfrm>
          <a:prstGeom prst="rect">
            <a:avLst/>
          </a:prstGeom>
          <a:noFill/>
        </p:spPr>
        <p:txBody>
          <a:bodyPr wrap="square">
            <a:spAutoFit/>
          </a:bodyPr>
          <a:lstStyle/>
          <a:p>
            <a:pPr algn="l"/>
            <a:r>
              <a:rPr lang="en-US" sz="2800" b="1" i="0" dirty="0">
                <a:solidFill>
                  <a:srgbClr val="000000"/>
                </a:solidFill>
                <a:effectLst/>
                <a:latin typeface="Inter"/>
              </a:rPr>
              <a:t>Test teams: power up with AI-enabled automation and new RPA innovations</a:t>
            </a:r>
            <a:endParaRPr lang="en-US" sz="2000" b="0" dirty="0">
              <a:solidFill>
                <a:srgbClr val="000000"/>
              </a:solidFill>
              <a:effectLst/>
              <a:latin typeface="Inter"/>
            </a:endParaRPr>
          </a:p>
        </p:txBody>
      </p:sp>
      <p:sp>
        <p:nvSpPr>
          <p:cNvPr id="7" name="TextBox 6">
            <a:extLst>
              <a:ext uri="{FF2B5EF4-FFF2-40B4-BE49-F238E27FC236}">
                <a16:creationId xmlns:a16="http://schemas.microsoft.com/office/drawing/2014/main" id="{BBDDC2CC-A899-A03F-56F1-35A357C00FCF}"/>
              </a:ext>
            </a:extLst>
          </p:cNvPr>
          <p:cNvSpPr txBox="1"/>
          <p:nvPr/>
        </p:nvSpPr>
        <p:spPr>
          <a:xfrm>
            <a:off x="3712978" y="1906138"/>
            <a:ext cx="7651904" cy="4893647"/>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Inter"/>
              </a:rPr>
              <a:t>Automate testing of virtually any software application—old or new, and on any device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Synthetically generate test data and enforce test automation standards with rules and definitions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Use digital tools and assistants to aid in eliminating mundane tasks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Manage testing your way with migration options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Create a library of reusable, shareable automation components and objects </a:t>
            </a:r>
          </a:p>
        </p:txBody>
      </p:sp>
      <p:pic>
        <p:nvPicPr>
          <p:cNvPr id="8" name="Content Placeholder 4">
            <a:extLst>
              <a:ext uri="{FF2B5EF4-FFF2-40B4-BE49-F238E27FC236}">
                <a16:creationId xmlns:a16="http://schemas.microsoft.com/office/drawing/2014/main" id="{F4A4B37B-1770-CB59-B161-FC74228FAE62}"/>
              </a:ext>
            </a:extLst>
          </p:cNvPr>
          <p:cNvPicPr>
            <a:picLocks noChangeAspect="1"/>
          </p:cNvPicPr>
          <p:nvPr/>
        </p:nvPicPr>
        <p:blipFill rotWithShape="1">
          <a:blip r:embed="rId3"/>
          <a:srcRect l="34012" r="33176"/>
          <a:stretch/>
        </p:blipFill>
        <p:spPr>
          <a:xfrm>
            <a:off x="485684" y="2104894"/>
            <a:ext cx="3227294" cy="4341381"/>
          </a:xfrm>
          <a:prstGeom prst="rect">
            <a:avLst/>
          </a:prstGeom>
        </p:spPr>
      </p:pic>
    </p:spTree>
    <p:extLst>
      <p:ext uri="{BB962C8B-B14F-4D97-AF65-F5344CB8AC3E}">
        <p14:creationId xmlns:p14="http://schemas.microsoft.com/office/powerpoint/2010/main" val="240279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13B1EA-27EF-4DFB-986D-39B7C6B18AF0}"/>
              </a:ext>
            </a:extLst>
          </p:cNvPr>
          <p:cNvPicPr>
            <a:picLocks noGrp="1" noChangeAspect="1"/>
          </p:cNvPicPr>
          <p:nvPr>
            <p:ph idx="1"/>
          </p:nvPr>
        </p:nvPicPr>
        <p:blipFill rotWithShape="1">
          <a:blip r:embed="rId3"/>
          <a:srcRect r="66124"/>
          <a:stretch/>
        </p:blipFill>
        <p:spPr>
          <a:xfrm>
            <a:off x="381002" y="2151494"/>
            <a:ext cx="3331976" cy="4341381"/>
          </a:xfrm>
        </p:spPr>
      </p:pic>
      <p:sp>
        <p:nvSpPr>
          <p:cNvPr id="3" name="Title 2">
            <a:extLst>
              <a:ext uri="{FF2B5EF4-FFF2-40B4-BE49-F238E27FC236}">
                <a16:creationId xmlns:a16="http://schemas.microsoft.com/office/drawing/2014/main" id="{B5D1B381-B71A-437C-A11B-D8268AB2324A}"/>
              </a:ext>
            </a:extLst>
          </p:cNvPr>
          <p:cNvSpPr>
            <a:spLocks noGrp="1"/>
          </p:cNvSpPr>
          <p:nvPr>
            <p:ph type="title"/>
          </p:nvPr>
        </p:nvSpPr>
        <p:spPr/>
        <p:txBody>
          <a:bodyPr/>
          <a:lstStyle/>
          <a:p>
            <a:r>
              <a:rPr lang="en-US" dirty="0"/>
              <a:t>Benefits those who create and depends on automations</a:t>
            </a:r>
          </a:p>
        </p:txBody>
      </p:sp>
      <p:sp>
        <p:nvSpPr>
          <p:cNvPr id="6" name="TextBox 5">
            <a:extLst>
              <a:ext uri="{FF2B5EF4-FFF2-40B4-BE49-F238E27FC236}">
                <a16:creationId xmlns:a16="http://schemas.microsoft.com/office/drawing/2014/main" id="{B7553182-DB6B-CEFC-25C4-3B408CFDB65A}"/>
              </a:ext>
            </a:extLst>
          </p:cNvPr>
          <p:cNvSpPr txBox="1"/>
          <p:nvPr/>
        </p:nvSpPr>
        <p:spPr>
          <a:xfrm>
            <a:off x="636496" y="1241620"/>
            <a:ext cx="9866431" cy="523220"/>
          </a:xfrm>
          <a:prstGeom prst="rect">
            <a:avLst/>
          </a:prstGeom>
          <a:noFill/>
        </p:spPr>
        <p:txBody>
          <a:bodyPr wrap="square">
            <a:spAutoFit/>
          </a:bodyPr>
          <a:lstStyle/>
          <a:p>
            <a:pPr algn="l"/>
            <a:r>
              <a:rPr lang="en-US" sz="2800" b="1" i="0" dirty="0">
                <a:solidFill>
                  <a:srgbClr val="000000"/>
                </a:solidFill>
                <a:effectLst/>
                <a:latin typeface="Inter"/>
              </a:rPr>
              <a:t>Transformation leaders: create a world-class automation practice</a:t>
            </a:r>
          </a:p>
        </p:txBody>
      </p:sp>
      <p:sp>
        <p:nvSpPr>
          <p:cNvPr id="7" name="TextBox 6">
            <a:extLst>
              <a:ext uri="{FF2B5EF4-FFF2-40B4-BE49-F238E27FC236}">
                <a16:creationId xmlns:a16="http://schemas.microsoft.com/office/drawing/2014/main" id="{BBDDC2CC-A899-A03F-56F1-35A357C00FCF}"/>
              </a:ext>
            </a:extLst>
          </p:cNvPr>
          <p:cNvSpPr txBox="1"/>
          <p:nvPr/>
        </p:nvSpPr>
        <p:spPr>
          <a:xfrm>
            <a:off x="3712977" y="1906138"/>
            <a:ext cx="7990163" cy="4893647"/>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Inter"/>
              </a:rPr>
              <a:t>Centralize governance by using a common automation platform and approach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Ensure every automation you launch is resilient, compliant, and high performing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Build automation momentum by sharing automation across your cross-functional business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Scale faster by sharing skills, experience, and automation resources across your organization </a:t>
            </a:r>
          </a:p>
          <a:p>
            <a:pPr algn="l">
              <a:buFont typeface="Arial" panose="020B0604020202020204" pitchFamily="34" charset="0"/>
              <a:buChar char="•"/>
            </a:pPr>
            <a:endParaRPr lang="en-US" sz="2400" b="0" i="0" dirty="0">
              <a:solidFill>
                <a:srgbClr val="000000"/>
              </a:solidFill>
              <a:effectLst/>
              <a:latin typeface="Inter"/>
            </a:endParaRPr>
          </a:p>
          <a:p>
            <a:pPr algn="l">
              <a:buFont typeface="Arial" panose="020B0604020202020204" pitchFamily="34" charset="0"/>
              <a:buChar char="•"/>
            </a:pPr>
            <a:r>
              <a:rPr lang="en-US" sz="2400" b="0" i="0" dirty="0">
                <a:solidFill>
                  <a:srgbClr val="000000"/>
                </a:solidFill>
                <a:effectLst/>
                <a:latin typeface="Inter"/>
              </a:rPr>
              <a:t>Proactively manage quality to prevent production disruptions </a:t>
            </a:r>
          </a:p>
        </p:txBody>
      </p:sp>
      <p:pic>
        <p:nvPicPr>
          <p:cNvPr id="8" name="Content Placeholder 4">
            <a:extLst>
              <a:ext uri="{FF2B5EF4-FFF2-40B4-BE49-F238E27FC236}">
                <a16:creationId xmlns:a16="http://schemas.microsoft.com/office/drawing/2014/main" id="{F4A4B37B-1770-CB59-B161-FC74228FAE62}"/>
              </a:ext>
            </a:extLst>
          </p:cNvPr>
          <p:cNvPicPr>
            <a:picLocks noChangeAspect="1"/>
          </p:cNvPicPr>
          <p:nvPr/>
        </p:nvPicPr>
        <p:blipFill rotWithShape="1">
          <a:blip r:embed="rId3"/>
          <a:srcRect l="34012" r="33176"/>
          <a:stretch/>
        </p:blipFill>
        <p:spPr>
          <a:xfrm>
            <a:off x="485684" y="2104894"/>
            <a:ext cx="3227294" cy="4341381"/>
          </a:xfrm>
          <a:prstGeom prst="rect">
            <a:avLst/>
          </a:prstGeom>
        </p:spPr>
      </p:pic>
      <p:pic>
        <p:nvPicPr>
          <p:cNvPr id="9" name="Content Placeholder 4">
            <a:extLst>
              <a:ext uri="{FF2B5EF4-FFF2-40B4-BE49-F238E27FC236}">
                <a16:creationId xmlns:a16="http://schemas.microsoft.com/office/drawing/2014/main" id="{045B0A57-40C9-8063-EF84-F5A4B46D7DCD}"/>
              </a:ext>
            </a:extLst>
          </p:cNvPr>
          <p:cNvPicPr>
            <a:picLocks noChangeAspect="1"/>
          </p:cNvPicPr>
          <p:nvPr/>
        </p:nvPicPr>
        <p:blipFill rotWithShape="1">
          <a:blip r:embed="rId3"/>
          <a:srcRect l="67508"/>
          <a:stretch/>
        </p:blipFill>
        <p:spPr>
          <a:xfrm>
            <a:off x="485684" y="2104894"/>
            <a:ext cx="3195788" cy="4341381"/>
          </a:xfrm>
          <a:prstGeom prst="rect">
            <a:avLst/>
          </a:prstGeom>
        </p:spPr>
      </p:pic>
    </p:spTree>
    <p:extLst>
      <p:ext uri="{BB962C8B-B14F-4D97-AF65-F5344CB8AC3E}">
        <p14:creationId xmlns:p14="http://schemas.microsoft.com/office/powerpoint/2010/main" val="3912527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49A668-5D04-42F3-8A69-A04C6A28D2CD}"/>
              </a:ext>
            </a:extLst>
          </p:cNvPr>
          <p:cNvPicPr>
            <a:picLocks noGrp="1" noChangeAspect="1"/>
          </p:cNvPicPr>
          <p:nvPr>
            <p:ph idx="1"/>
          </p:nvPr>
        </p:nvPicPr>
        <p:blipFill>
          <a:blip r:embed="rId2"/>
          <a:stretch>
            <a:fillRect/>
          </a:stretch>
        </p:blipFill>
        <p:spPr>
          <a:xfrm>
            <a:off x="496604" y="1544139"/>
            <a:ext cx="7256386" cy="4503964"/>
          </a:xfrm>
        </p:spPr>
      </p:pic>
      <p:sp>
        <p:nvSpPr>
          <p:cNvPr id="3" name="Title 2">
            <a:extLst>
              <a:ext uri="{FF2B5EF4-FFF2-40B4-BE49-F238E27FC236}">
                <a16:creationId xmlns:a16="http://schemas.microsoft.com/office/drawing/2014/main" id="{AB91D72B-1FF3-47F0-B44A-F476DEB8A852}"/>
              </a:ext>
            </a:extLst>
          </p:cNvPr>
          <p:cNvSpPr>
            <a:spLocks noGrp="1"/>
          </p:cNvSpPr>
          <p:nvPr>
            <p:ph type="title"/>
          </p:nvPr>
        </p:nvSpPr>
        <p:spPr/>
        <p:txBody>
          <a:bodyPr/>
          <a:lstStyle/>
          <a:p>
            <a:r>
              <a:rPr lang="en-US" dirty="0"/>
              <a:t>Assembling the industry’s top capabilities</a:t>
            </a:r>
          </a:p>
        </p:txBody>
      </p:sp>
      <p:pic>
        <p:nvPicPr>
          <p:cNvPr id="9" name="Picture 8">
            <a:extLst>
              <a:ext uri="{FF2B5EF4-FFF2-40B4-BE49-F238E27FC236}">
                <a16:creationId xmlns:a16="http://schemas.microsoft.com/office/drawing/2014/main" id="{7AE1393B-DFFB-43F4-AB5F-BBC0B242688D}"/>
              </a:ext>
            </a:extLst>
          </p:cNvPr>
          <p:cNvPicPr>
            <a:picLocks noChangeAspect="1"/>
          </p:cNvPicPr>
          <p:nvPr/>
        </p:nvPicPr>
        <p:blipFill>
          <a:blip r:embed="rId3"/>
          <a:stretch>
            <a:fillRect/>
          </a:stretch>
        </p:blipFill>
        <p:spPr>
          <a:xfrm>
            <a:off x="7752991" y="4585198"/>
            <a:ext cx="3502548" cy="1457325"/>
          </a:xfrm>
          <a:prstGeom prst="rect">
            <a:avLst/>
          </a:prstGeom>
        </p:spPr>
      </p:pic>
      <p:pic>
        <p:nvPicPr>
          <p:cNvPr id="11" name="Picture 10">
            <a:extLst>
              <a:ext uri="{FF2B5EF4-FFF2-40B4-BE49-F238E27FC236}">
                <a16:creationId xmlns:a16="http://schemas.microsoft.com/office/drawing/2014/main" id="{186A7B83-D78D-4444-8C0A-A99FADED0F26}"/>
              </a:ext>
            </a:extLst>
          </p:cNvPr>
          <p:cNvPicPr>
            <a:picLocks noChangeAspect="1"/>
          </p:cNvPicPr>
          <p:nvPr/>
        </p:nvPicPr>
        <p:blipFill>
          <a:blip r:embed="rId4"/>
          <a:stretch>
            <a:fillRect/>
          </a:stretch>
        </p:blipFill>
        <p:spPr>
          <a:xfrm>
            <a:off x="9664864" y="3127873"/>
            <a:ext cx="1590675" cy="1457325"/>
          </a:xfrm>
          <a:prstGeom prst="rect">
            <a:avLst/>
          </a:prstGeom>
        </p:spPr>
      </p:pic>
    </p:spTree>
    <p:extLst>
      <p:ext uri="{BB962C8B-B14F-4D97-AF65-F5344CB8AC3E}">
        <p14:creationId xmlns:p14="http://schemas.microsoft.com/office/powerpoint/2010/main" val="104607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7" y="2127970"/>
            <a:ext cx="5224054" cy="1397271"/>
          </a:xfrm>
          <a:prstGeom prst="rect">
            <a:avLst/>
          </a:prstGeom>
        </p:spPr>
        <p:txBody>
          <a:bodyPr vert="horz" wrap="square" lIns="0" tIns="160613" rIns="0" bIns="0" rtlCol="0" anchor="t">
            <a:spAutoFit/>
          </a:bodyPr>
          <a:lstStyle/>
          <a:p>
            <a:pPr marL="12696" marR="5078">
              <a:lnSpc>
                <a:spcPts val="4799"/>
              </a:lnSpc>
              <a:spcBef>
                <a:spcPts val="1265"/>
              </a:spcBef>
            </a:pPr>
            <a:r>
              <a:rPr spc="-175" dirty="0"/>
              <a:t>Test</a:t>
            </a:r>
            <a:r>
              <a:rPr spc="-250" dirty="0"/>
              <a:t> </a:t>
            </a:r>
            <a:r>
              <a:rPr spc="-75" dirty="0"/>
              <a:t>Suite</a:t>
            </a:r>
            <a:r>
              <a:rPr spc="-260" dirty="0"/>
              <a:t> </a:t>
            </a:r>
            <a:r>
              <a:rPr dirty="0"/>
              <a:t>and</a:t>
            </a:r>
            <a:r>
              <a:rPr spc="-260" dirty="0"/>
              <a:t> </a:t>
            </a:r>
            <a:r>
              <a:rPr spc="-60" dirty="0"/>
              <a:t>the </a:t>
            </a:r>
            <a:r>
              <a:rPr spc="-85" dirty="0"/>
              <a:t>UiPath</a:t>
            </a:r>
            <a:r>
              <a:rPr spc="-250" dirty="0"/>
              <a:t> </a:t>
            </a:r>
            <a:r>
              <a:rPr spc="-10" dirty="0"/>
              <a:t>Platform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05BD427-C160-404A-BBEC-736B2A7C60B4}"/>
              </a:ext>
            </a:extLst>
          </p:cNvPr>
          <p:cNvSpPr txBox="1">
            <a:spLocks/>
          </p:cNvSpPr>
          <p:nvPr/>
        </p:nvSpPr>
        <p:spPr>
          <a:xfrm>
            <a:off x="146504" y="236883"/>
            <a:ext cx="10031166"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GB" sz="4000" b="1" i="0" u="none" strike="noStrike" kern="1200" cap="none" spc="-50" normalizeH="0" baseline="0" noProof="0" dirty="0">
                <a:ln>
                  <a:noFill/>
                </a:ln>
                <a:solidFill>
                  <a:srgbClr val="FA4616"/>
                </a:solidFill>
                <a:effectLst/>
                <a:uLnTx/>
                <a:uFillTx/>
                <a:latin typeface="Arial" panose="020B0604020202020204" pitchFamily="34" charset="0"/>
                <a:ea typeface="+mj-ea"/>
                <a:cs typeface="Arial"/>
              </a:rPr>
              <a:t>About today’s UiPath developer meeting:</a:t>
            </a:r>
          </a:p>
        </p:txBody>
      </p:sp>
      <p:sp>
        <p:nvSpPr>
          <p:cNvPr id="3" name="Title 3">
            <a:extLst>
              <a:ext uri="{FF2B5EF4-FFF2-40B4-BE49-F238E27FC236}">
                <a16:creationId xmlns:a16="http://schemas.microsoft.com/office/drawing/2014/main" id="{4844C714-389A-4364-9981-2939DAC26548}"/>
              </a:ext>
            </a:extLst>
          </p:cNvPr>
          <p:cNvSpPr txBox="1">
            <a:spLocks/>
          </p:cNvSpPr>
          <p:nvPr/>
        </p:nvSpPr>
        <p:spPr>
          <a:xfrm>
            <a:off x="226017" y="1054646"/>
            <a:ext cx="10646978"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AMER Developer Community sessions</a:t>
            </a: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endPar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Managed by UiPath MVPs in Canada, Latin America &amp; USA</a:t>
            </a: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endPar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You are encouraged to network with MVPs and share your LinkedIn in the chat box. We want to get to know you</a:t>
            </a: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endPar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These sessions are for you to engage with us on topics that interest you or that you want to share with the UiPath Developer Community</a:t>
            </a: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endPar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Please use the chat to place questions until Q&amp;A </a:t>
            </a: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endPar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
                <a:srgbClr val="FA4616"/>
              </a:buClr>
              <a:buSzTx/>
              <a:buFont typeface="Arial" panose="020B0604020202020204" pitchFamily="34" charset="0"/>
              <a:buChar char="•"/>
              <a:tabLst>
                <a:tab pos="2227263" algn="l"/>
              </a:tabLst>
              <a:defRPr/>
            </a:pPr>
            <a:r>
              <a:rPr kumimoji="0" lang="en-GB" sz="2800" b="0" i="0" u="none" strike="noStrike" kern="1200" cap="none" spc="-50" normalizeH="0" baseline="0" noProof="0" dirty="0">
                <a:ln>
                  <a:noFill/>
                </a:ln>
                <a:solidFill>
                  <a:srgbClr val="000000"/>
                </a:solidFill>
                <a:effectLst/>
                <a:uLnTx/>
                <a:uFillTx/>
                <a:latin typeface="Arial" panose="020B0604020202020204" pitchFamily="34" charset="0"/>
                <a:ea typeface="+mj-ea"/>
                <a:cs typeface="Arial"/>
              </a:rPr>
              <a:t>If you have any topics that you want us to cover, please email </a:t>
            </a:r>
            <a:r>
              <a:rPr kumimoji="0" lang="en-GB" sz="2800" b="0" i="0" u="none" strike="noStrike" kern="1200" cap="none" spc="-50" normalizeH="0" baseline="0" noProof="0" dirty="0">
                <a:ln>
                  <a:noFill/>
                </a:ln>
                <a:solidFill>
                  <a:srgbClr val="FA4616"/>
                </a:solidFill>
                <a:effectLst/>
                <a:uLnTx/>
                <a:uFillTx/>
                <a:latin typeface="Arial" panose="020B0604020202020204" pitchFamily="34" charset="0"/>
                <a:ea typeface="+mj-ea"/>
                <a:cs typeface="Arial"/>
              </a:rPr>
              <a:t>diana.gray@uipath.com</a:t>
            </a:r>
          </a:p>
          <a:p>
            <a:pPr marL="457200" marR="0" lvl="0" indent="-457200" algn="l" defTabSz="457200" rtl="0" eaLnBrk="1" fontAlgn="auto" latinLnBrk="0" hangingPunct="1">
              <a:lnSpc>
                <a:spcPct val="85000"/>
              </a:lnSpc>
              <a:spcBef>
                <a:spcPct val="0"/>
              </a:spcBef>
              <a:spcAft>
                <a:spcPts val="0"/>
              </a:spcAft>
              <a:buClrTx/>
              <a:buSzTx/>
              <a:buFont typeface="Arial" panose="020B0604020202020204" pitchFamily="34" charset="0"/>
              <a:buChar char="•"/>
              <a:tabLst>
                <a:tab pos="2227263" algn="l"/>
              </a:tabLst>
              <a:defRPr/>
            </a:pPr>
            <a:endParaRPr kumimoji="0" lang="en-GB" sz="2800" b="1"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a:p>
            <a:pPr marL="457200" marR="0" lvl="0" indent="-457200" algn="l" defTabSz="457200" rtl="0" eaLnBrk="1" fontAlgn="auto" latinLnBrk="0" hangingPunct="1">
              <a:lnSpc>
                <a:spcPct val="85000"/>
              </a:lnSpc>
              <a:spcBef>
                <a:spcPct val="0"/>
              </a:spcBef>
              <a:spcAft>
                <a:spcPts val="0"/>
              </a:spcAft>
              <a:buClrTx/>
              <a:buSzTx/>
              <a:buFont typeface="Arial" panose="020B0604020202020204" pitchFamily="34" charset="0"/>
              <a:buChar char="•"/>
              <a:tabLst>
                <a:tab pos="2227263" algn="l"/>
              </a:tabLst>
              <a:defRPr/>
            </a:pPr>
            <a:endParaRPr kumimoji="0" lang="en-GB" sz="2800" b="1" i="0" u="none" strike="noStrike" kern="1200" cap="none" spc="-50" normalizeH="0" baseline="0" noProof="0" dirty="0">
              <a:ln>
                <a:noFill/>
              </a:ln>
              <a:solidFill>
                <a:srgbClr val="000000"/>
              </a:solidFill>
              <a:effectLst/>
              <a:uLnTx/>
              <a:uFillTx/>
              <a:latin typeface="Arial" panose="020B0604020202020204" pitchFamily="34" charset="0"/>
              <a:ea typeface="+mj-ea"/>
              <a:cs typeface="Arial"/>
            </a:endParaRPr>
          </a:p>
        </p:txBody>
      </p:sp>
    </p:spTree>
    <p:extLst>
      <p:ext uri="{BB962C8B-B14F-4D97-AF65-F5344CB8AC3E}">
        <p14:creationId xmlns:p14="http://schemas.microsoft.com/office/powerpoint/2010/main" val="72569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6811398"/>
            <a:ext cx="12188825" cy="45708"/>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3" name="object 3"/>
          <p:cNvPicPr/>
          <p:nvPr/>
        </p:nvPicPr>
        <p:blipFill>
          <a:blip r:embed="rId2" cstate="print"/>
          <a:stretch>
            <a:fillRect/>
          </a:stretch>
        </p:blipFill>
        <p:spPr>
          <a:xfrm>
            <a:off x="10349835" y="349797"/>
            <a:ext cx="1419998" cy="326051"/>
          </a:xfrm>
          <a:prstGeom prst="rect">
            <a:avLst/>
          </a:prstGeom>
        </p:spPr>
      </p:pic>
      <p:sp>
        <p:nvSpPr>
          <p:cNvPr id="4" name="object 4"/>
          <p:cNvSpPr/>
          <p:nvPr/>
        </p:nvSpPr>
        <p:spPr>
          <a:xfrm>
            <a:off x="9347305" y="515871"/>
            <a:ext cx="521198" cy="521198"/>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5" name="object 5"/>
          <p:cNvSpPr/>
          <p:nvPr/>
        </p:nvSpPr>
        <p:spPr>
          <a:xfrm>
            <a:off x="7040570" y="893"/>
            <a:ext cx="2009886" cy="783386"/>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6" name="object 6"/>
          <p:cNvSpPr/>
          <p:nvPr/>
        </p:nvSpPr>
        <p:spPr>
          <a:xfrm>
            <a:off x="1193286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 name="object 7"/>
          <p:cNvSpPr/>
          <p:nvPr/>
        </p:nvSpPr>
        <p:spPr>
          <a:xfrm>
            <a:off x="11672578"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8" name="object 8"/>
          <p:cNvSpPr/>
          <p:nvPr/>
        </p:nvSpPr>
        <p:spPr>
          <a:xfrm>
            <a:off x="1141242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9" name="object 9"/>
          <p:cNvSpPr/>
          <p:nvPr/>
        </p:nvSpPr>
        <p:spPr>
          <a:xfrm>
            <a:off x="1115213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0" name="object 10"/>
          <p:cNvSpPr/>
          <p:nvPr/>
        </p:nvSpPr>
        <p:spPr>
          <a:xfrm>
            <a:off x="1089198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1" name="object 11"/>
          <p:cNvSpPr/>
          <p:nvPr/>
        </p:nvSpPr>
        <p:spPr>
          <a:xfrm>
            <a:off x="1063170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93286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932860"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67257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141242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115213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089198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063170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829144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803116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777101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751072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7250573"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699029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829144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803116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777101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751072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7250573"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699029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829144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2" name="object 32"/>
          <p:cNvSpPr/>
          <p:nvPr/>
        </p:nvSpPr>
        <p:spPr>
          <a:xfrm>
            <a:off x="803116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3" name="object 33"/>
          <p:cNvSpPr/>
          <p:nvPr/>
        </p:nvSpPr>
        <p:spPr>
          <a:xfrm>
            <a:off x="777101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object 34"/>
          <p:cNvSpPr/>
          <p:nvPr/>
        </p:nvSpPr>
        <p:spPr>
          <a:xfrm>
            <a:off x="751072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5" name="object 35"/>
          <p:cNvSpPr/>
          <p:nvPr/>
        </p:nvSpPr>
        <p:spPr>
          <a:xfrm>
            <a:off x="7250573"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6" name="object 36"/>
          <p:cNvSpPr/>
          <p:nvPr/>
        </p:nvSpPr>
        <p:spPr>
          <a:xfrm>
            <a:off x="699029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7" name="object 37"/>
          <p:cNvSpPr/>
          <p:nvPr/>
        </p:nvSpPr>
        <p:spPr>
          <a:xfrm>
            <a:off x="985161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object 38"/>
          <p:cNvSpPr/>
          <p:nvPr/>
        </p:nvSpPr>
        <p:spPr>
          <a:xfrm>
            <a:off x="959133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9" name="object 39"/>
          <p:cNvSpPr/>
          <p:nvPr/>
        </p:nvSpPr>
        <p:spPr>
          <a:xfrm>
            <a:off x="933118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0" name="object 40"/>
          <p:cNvSpPr/>
          <p:nvPr/>
        </p:nvSpPr>
        <p:spPr>
          <a:xfrm>
            <a:off x="907089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1" name="object 41"/>
          <p:cNvSpPr/>
          <p:nvPr/>
        </p:nvSpPr>
        <p:spPr>
          <a:xfrm>
            <a:off x="8810743"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object 42"/>
          <p:cNvSpPr/>
          <p:nvPr/>
        </p:nvSpPr>
        <p:spPr>
          <a:xfrm>
            <a:off x="855046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3" name="object 43"/>
          <p:cNvSpPr/>
          <p:nvPr/>
        </p:nvSpPr>
        <p:spPr>
          <a:xfrm>
            <a:off x="985161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object 44"/>
          <p:cNvSpPr/>
          <p:nvPr/>
        </p:nvSpPr>
        <p:spPr>
          <a:xfrm>
            <a:off x="959133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5" name="object 45"/>
          <p:cNvSpPr/>
          <p:nvPr/>
        </p:nvSpPr>
        <p:spPr>
          <a:xfrm>
            <a:off x="933118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6" name="object 46"/>
          <p:cNvSpPr/>
          <p:nvPr/>
        </p:nvSpPr>
        <p:spPr>
          <a:xfrm>
            <a:off x="907089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7" name="object 47"/>
          <p:cNvSpPr/>
          <p:nvPr/>
        </p:nvSpPr>
        <p:spPr>
          <a:xfrm>
            <a:off x="8810743"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8" name="object 48"/>
          <p:cNvSpPr/>
          <p:nvPr/>
        </p:nvSpPr>
        <p:spPr>
          <a:xfrm>
            <a:off x="8550461"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9" name="object 49"/>
          <p:cNvSpPr/>
          <p:nvPr/>
        </p:nvSpPr>
        <p:spPr>
          <a:xfrm>
            <a:off x="985161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object 50"/>
          <p:cNvSpPr/>
          <p:nvPr/>
        </p:nvSpPr>
        <p:spPr>
          <a:xfrm>
            <a:off x="959133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object 51"/>
          <p:cNvSpPr/>
          <p:nvPr/>
        </p:nvSpPr>
        <p:spPr>
          <a:xfrm>
            <a:off x="933118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object 52"/>
          <p:cNvSpPr/>
          <p:nvPr/>
        </p:nvSpPr>
        <p:spPr>
          <a:xfrm>
            <a:off x="907089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3" name="object 53"/>
          <p:cNvSpPr/>
          <p:nvPr/>
        </p:nvSpPr>
        <p:spPr>
          <a:xfrm>
            <a:off x="8810743"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4" name="object 54"/>
          <p:cNvSpPr/>
          <p:nvPr/>
        </p:nvSpPr>
        <p:spPr>
          <a:xfrm>
            <a:off x="855046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object 55"/>
          <p:cNvSpPr/>
          <p:nvPr/>
        </p:nvSpPr>
        <p:spPr>
          <a:xfrm>
            <a:off x="10371293"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object 56"/>
          <p:cNvSpPr/>
          <p:nvPr/>
        </p:nvSpPr>
        <p:spPr>
          <a:xfrm>
            <a:off x="10112154"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7" name="object 57"/>
          <p:cNvSpPr/>
          <p:nvPr/>
        </p:nvSpPr>
        <p:spPr>
          <a:xfrm>
            <a:off x="10112154"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8" name="object 58"/>
          <p:cNvSpPr/>
          <p:nvPr/>
        </p:nvSpPr>
        <p:spPr>
          <a:xfrm>
            <a:off x="10371293"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9" name="object 59"/>
          <p:cNvSpPr/>
          <p:nvPr/>
        </p:nvSpPr>
        <p:spPr>
          <a:xfrm>
            <a:off x="10112154"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0" name="object 60"/>
          <p:cNvSpPr txBox="1">
            <a:spLocks noGrp="1"/>
          </p:cNvSpPr>
          <p:nvPr>
            <p:ph type="title"/>
          </p:nvPr>
        </p:nvSpPr>
        <p:spPr>
          <a:xfrm>
            <a:off x="368507" y="272857"/>
            <a:ext cx="4872991" cy="814493"/>
          </a:xfrm>
          <a:prstGeom prst="rect">
            <a:avLst/>
          </a:prstGeom>
        </p:spPr>
        <p:txBody>
          <a:bodyPr vert="horz" wrap="square" lIns="0" tIns="76815" rIns="0" bIns="0" rtlCol="0" anchor="t">
            <a:spAutoFit/>
          </a:bodyPr>
          <a:lstStyle/>
          <a:p>
            <a:pPr marL="12696" marR="5078">
              <a:lnSpc>
                <a:spcPts val="2859"/>
              </a:lnSpc>
              <a:spcBef>
                <a:spcPts val="605"/>
              </a:spcBef>
            </a:pPr>
            <a:r>
              <a:rPr sz="2799" spc="-25" dirty="0">
                <a:solidFill>
                  <a:srgbClr val="000000"/>
                </a:solidFill>
              </a:rPr>
              <a:t>The</a:t>
            </a:r>
            <a:r>
              <a:rPr sz="2799" spc="-120" dirty="0">
                <a:solidFill>
                  <a:srgbClr val="000000"/>
                </a:solidFill>
              </a:rPr>
              <a:t> </a:t>
            </a:r>
            <a:r>
              <a:rPr sz="2799" spc="-55" dirty="0">
                <a:solidFill>
                  <a:srgbClr val="000000"/>
                </a:solidFill>
              </a:rPr>
              <a:t>UiPath</a:t>
            </a:r>
            <a:r>
              <a:rPr sz="2799" spc="-135" dirty="0">
                <a:solidFill>
                  <a:srgbClr val="000000"/>
                </a:solidFill>
              </a:rPr>
              <a:t> </a:t>
            </a:r>
            <a:r>
              <a:rPr sz="2799" spc="-55" dirty="0">
                <a:solidFill>
                  <a:srgbClr val="000000"/>
                </a:solidFill>
              </a:rPr>
              <a:t>Platform</a:t>
            </a:r>
            <a:r>
              <a:rPr sz="2799" spc="-140" dirty="0">
                <a:solidFill>
                  <a:srgbClr val="000000"/>
                </a:solidFill>
              </a:rPr>
              <a:t> </a:t>
            </a:r>
            <a:r>
              <a:rPr sz="2799" spc="-25" dirty="0">
                <a:solidFill>
                  <a:srgbClr val="000000"/>
                </a:solidFill>
              </a:rPr>
              <a:t>supports </a:t>
            </a:r>
            <a:r>
              <a:rPr sz="2799" spc="-65" dirty="0">
                <a:solidFill>
                  <a:srgbClr val="000000"/>
                </a:solidFill>
              </a:rPr>
              <a:t>Enterprise</a:t>
            </a:r>
            <a:r>
              <a:rPr sz="2799" spc="-160" dirty="0">
                <a:solidFill>
                  <a:srgbClr val="000000"/>
                </a:solidFill>
              </a:rPr>
              <a:t> </a:t>
            </a:r>
            <a:r>
              <a:rPr sz="2799" spc="-10" dirty="0">
                <a:solidFill>
                  <a:srgbClr val="000000"/>
                </a:solidFill>
              </a:rPr>
              <a:t>Automation</a:t>
            </a:r>
            <a:endParaRPr sz="2799" dirty="0"/>
          </a:p>
        </p:txBody>
      </p:sp>
      <p:sp>
        <p:nvSpPr>
          <p:cNvPr id="61" name="object 61"/>
          <p:cNvSpPr/>
          <p:nvPr/>
        </p:nvSpPr>
        <p:spPr>
          <a:xfrm>
            <a:off x="681049" y="1174067"/>
            <a:ext cx="10827105" cy="477396"/>
          </a:xfrm>
          <a:custGeom>
            <a:avLst/>
            <a:gdLst/>
            <a:ahLst/>
            <a:cxnLst/>
            <a:rect l="l" t="t" r="r" b="b"/>
            <a:pathLst>
              <a:path w="10829925" h="477519">
                <a:moveTo>
                  <a:pt x="10829544" y="0"/>
                </a:moveTo>
                <a:lnTo>
                  <a:pt x="0" y="0"/>
                </a:lnTo>
                <a:lnTo>
                  <a:pt x="0" y="477012"/>
                </a:lnTo>
                <a:lnTo>
                  <a:pt x="10829544" y="477012"/>
                </a:lnTo>
                <a:lnTo>
                  <a:pt x="10829544" y="0"/>
                </a:lnTo>
                <a:close/>
              </a:path>
            </a:pathLst>
          </a:custGeom>
          <a:solidFill>
            <a:srgbClr val="F1F1F1"/>
          </a:solidFill>
        </p:spPr>
        <p:txBody>
          <a:bodyPr wrap="square" lIns="0" tIns="0" rIns="0" bIns="0" rtlCol="0"/>
          <a:lstStyle/>
          <a:p>
            <a:endParaRPr sz="1799"/>
          </a:p>
        </p:txBody>
      </p:sp>
      <p:sp>
        <p:nvSpPr>
          <p:cNvPr id="62" name="object 62"/>
          <p:cNvSpPr txBox="1"/>
          <p:nvPr/>
        </p:nvSpPr>
        <p:spPr>
          <a:xfrm>
            <a:off x="681049" y="1174068"/>
            <a:ext cx="10827105" cy="328850"/>
          </a:xfrm>
          <a:prstGeom prst="rect">
            <a:avLst/>
          </a:prstGeom>
          <a:ln w="6350">
            <a:solidFill>
              <a:srgbClr val="D9D9D9"/>
            </a:solidFill>
          </a:ln>
        </p:spPr>
        <p:txBody>
          <a:bodyPr vert="horz" wrap="square" lIns="0" tIns="142838" rIns="0" bIns="0" rtlCol="0">
            <a:spAutoFit/>
          </a:bodyPr>
          <a:lstStyle/>
          <a:p>
            <a:pPr algn="ctr">
              <a:spcBef>
                <a:spcPts val="1125"/>
              </a:spcBef>
              <a:tabLst>
                <a:tab pos="6857847" algn="l"/>
              </a:tabLst>
            </a:pPr>
            <a:r>
              <a:rPr sz="1200" b="1" spc="-10" dirty="0">
                <a:latin typeface="Arial"/>
                <a:cs typeface="Arial"/>
              </a:rPr>
              <a:t>Devops</a:t>
            </a:r>
            <a:r>
              <a:rPr sz="1200" b="1" dirty="0">
                <a:latin typeface="Arial"/>
                <a:cs typeface="Arial"/>
              </a:rPr>
              <a:t>	Automation</a:t>
            </a:r>
            <a:r>
              <a:rPr sz="1200" b="1" spc="-10" dirty="0">
                <a:latin typeface="Arial"/>
                <a:cs typeface="Arial"/>
              </a:rPr>
              <a:t> </a:t>
            </a:r>
            <a:r>
              <a:rPr sz="1200" b="1" spc="-25" dirty="0">
                <a:latin typeface="Arial"/>
                <a:cs typeface="Arial"/>
              </a:rPr>
              <a:t>ops</a:t>
            </a:r>
            <a:endParaRPr sz="1200">
              <a:latin typeface="Arial"/>
              <a:cs typeface="Arial"/>
            </a:endParaRPr>
          </a:p>
        </p:txBody>
      </p:sp>
      <p:grpSp>
        <p:nvGrpSpPr>
          <p:cNvPr id="63" name="object 63"/>
          <p:cNvGrpSpPr/>
          <p:nvPr/>
        </p:nvGrpSpPr>
        <p:grpSpPr>
          <a:xfrm>
            <a:off x="921956" y="1335771"/>
            <a:ext cx="10345900" cy="156169"/>
            <a:chOff x="922196" y="1335226"/>
            <a:chExt cx="10348595" cy="156210"/>
          </a:xfrm>
        </p:grpSpPr>
        <p:pic>
          <p:nvPicPr>
            <p:cNvPr id="64" name="object 64"/>
            <p:cNvPicPr/>
            <p:nvPr/>
          </p:nvPicPr>
          <p:blipFill>
            <a:blip r:embed="rId3" cstate="print"/>
            <a:stretch>
              <a:fillRect/>
            </a:stretch>
          </p:blipFill>
          <p:spPr>
            <a:xfrm>
              <a:off x="922196" y="1335226"/>
              <a:ext cx="156053" cy="155910"/>
            </a:xfrm>
            <a:prstGeom prst="rect">
              <a:avLst/>
            </a:prstGeom>
          </p:spPr>
        </p:pic>
        <p:pic>
          <p:nvPicPr>
            <p:cNvPr id="65" name="object 65"/>
            <p:cNvPicPr/>
            <p:nvPr/>
          </p:nvPicPr>
          <p:blipFill>
            <a:blip r:embed="rId4" cstate="print"/>
            <a:stretch>
              <a:fillRect/>
            </a:stretch>
          </p:blipFill>
          <p:spPr>
            <a:xfrm>
              <a:off x="1742108" y="1335226"/>
              <a:ext cx="156053" cy="155910"/>
            </a:xfrm>
            <a:prstGeom prst="rect">
              <a:avLst/>
            </a:prstGeom>
          </p:spPr>
        </p:pic>
        <p:pic>
          <p:nvPicPr>
            <p:cNvPr id="66" name="object 66"/>
            <p:cNvPicPr/>
            <p:nvPr/>
          </p:nvPicPr>
          <p:blipFill>
            <a:blip r:embed="rId3" cstate="print"/>
            <a:stretch>
              <a:fillRect/>
            </a:stretch>
          </p:blipFill>
          <p:spPr>
            <a:xfrm>
              <a:off x="1332152" y="1335226"/>
              <a:ext cx="156053" cy="155910"/>
            </a:xfrm>
            <a:prstGeom prst="rect">
              <a:avLst/>
            </a:prstGeom>
          </p:spPr>
        </p:pic>
        <p:pic>
          <p:nvPicPr>
            <p:cNvPr id="67" name="object 67"/>
            <p:cNvPicPr/>
            <p:nvPr/>
          </p:nvPicPr>
          <p:blipFill>
            <a:blip r:embed="rId5" cstate="print"/>
            <a:stretch>
              <a:fillRect/>
            </a:stretch>
          </p:blipFill>
          <p:spPr>
            <a:xfrm>
              <a:off x="10294796" y="1335226"/>
              <a:ext cx="156053" cy="155910"/>
            </a:xfrm>
            <a:prstGeom prst="rect">
              <a:avLst/>
            </a:prstGeom>
          </p:spPr>
        </p:pic>
        <p:pic>
          <p:nvPicPr>
            <p:cNvPr id="68" name="object 68"/>
            <p:cNvPicPr/>
            <p:nvPr/>
          </p:nvPicPr>
          <p:blipFill>
            <a:blip r:embed="rId3" cstate="print"/>
            <a:stretch>
              <a:fillRect/>
            </a:stretch>
          </p:blipFill>
          <p:spPr>
            <a:xfrm>
              <a:off x="10704752" y="1335226"/>
              <a:ext cx="156053" cy="155910"/>
            </a:xfrm>
            <a:prstGeom prst="rect">
              <a:avLst/>
            </a:prstGeom>
          </p:spPr>
        </p:pic>
        <p:pic>
          <p:nvPicPr>
            <p:cNvPr id="69" name="object 69"/>
            <p:cNvPicPr/>
            <p:nvPr/>
          </p:nvPicPr>
          <p:blipFill>
            <a:blip r:embed="rId4" cstate="print"/>
            <a:stretch>
              <a:fillRect/>
            </a:stretch>
          </p:blipFill>
          <p:spPr>
            <a:xfrm>
              <a:off x="11114708" y="1335226"/>
              <a:ext cx="156053" cy="155910"/>
            </a:xfrm>
            <a:prstGeom prst="rect">
              <a:avLst/>
            </a:prstGeom>
          </p:spPr>
        </p:pic>
      </p:grpSp>
      <p:sp>
        <p:nvSpPr>
          <p:cNvPr id="70" name="object 70"/>
          <p:cNvSpPr/>
          <p:nvPr/>
        </p:nvSpPr>
        <p:spPr>
          <a:xfrm>
            <a:off x="681049" y="1800268"/>
            <a:ext cx="10827105" cy="478665"/>
          </a:xfrm>
          <a:custGeom>
            <a:avLst/>
            <a:gdLst/>
            <a:ahLst/>
            <a:cxnLst/>
            <a:rect l="l" t="t" r="r" b="b"/>
            <a:pathLst>
              <a:path w="10829925" h="478789">
                <a:moveTo>
                  <a:pt x="0" y="478536"/>
                </a:moveTo>
                <a:lnTo>
                  <a:pt x="10829544" y="478536"/>
                </a:lnTo>
                <a:lnTo>
                  <a:pt x="10829544" y="0"/>
                </a:lnTo>
                <a:lnTo>
                  <a:pt x="0" y="0"/>
                </a:lnTo>
                <a:lnTo>
                  <a:pt x="0" y="478536"/>
                </a:lnTo>
                <a:close/>
              </a:path>
            </a:pathLst>
          </a:custGeom>
          <a:ln w="6350">
            <a:solidFill>
              <a:srgbClr val="D9D9D9"/>
            </a:solidFill>
          </a:ln>
        </p:spPr>
        <p:txBody>
          <a:bodyPr wrap="square" lIns="0" tIns="0" rIns="0" bIns="0" rtlCol="0"/>
          <a:lstStyle/>
          <a:p>
            <a:endParaRPr sz="1799"/>
          </a:p>
        </p:txBody>
      </p:sp>
      <p:sp>
        <p:nvSpPr>
          <p:cNvPr id="71" name="object 71"/>
          <p:cNvSpPr txBox="1"/>
          <p:nvPr/>
        </p:nvSpPr>
        <p:spPr>
          <a:xfrm>
            <a:off x="4395339" y="1930485"/>
            <a:ext cx="3398269" cy="197439"/>
          </a:xfrm>
          <a:prstGeom prst="rect">
            <a:avLst/>
          </a:prstGeom>
        </p:spPr>
        <p:txBody>
          <a:bodyPr vert="horz" wrap="square" lIns="0" tIns="12697" rIns="0" bIns="0" rtlCol="0">
            <a:spAutoFit/>
          </a:bodyPr>
          <a:lstStyle/>
          <a:p>
            <a:pPr marL="12696">
              <a:spcBef>
                <a:spcPts val="100"/>
              </a:spcBef>
            </a:pPr>
            <a:r>
              <a:rPr sz="1200" b="1" dirty="0">
                <a:latin typeface="Arial"/>
                <a:cs typeface="Arial"/>
              </a:rPr>
              <a:t>Centrally</a:t>
            </a:r>
            <a:r>
              <a:rPr sz="1200" b="1" spc="-60" dirty="0">
                <a:latin typeface="Arial"/>
                <a:cs typeface="Arial"/>
              </a:rPr>
              <a:t> </a:t>
            </a:r>
            <a:r>
              <a:rPr sz="1200" b="1" dirty="0">
                <a:latin typeface="Arial"/>
                <a:cs typeface="Arial"/>
              </a:rPr>
              <a:t>control</a:t>
            </a:r>
            <a:r>
              <a:rPr sz="1200" b="1" spc="-15" dirty="0">
                <a:latin typeface="Arial"/>
                <a:cs typeface="Arial"/>
              </a:rPr>
              <a:t> </a:t>
            </a:r>
            <a:r>
              <a:rPr sz="1200" b="1" dirty="0">
                <a:latin typeface="Arial"/>
                <a:cs typeface="Arial"/>
              </a:rPr>
              <a:t>and</a:t>
            </a:r>
            <a:r>
              <a:rPr sz="1200" b="1" spc="-30" dirty="0">
                <a:latin typeface="Arial"/>
                <a:cs typeface="Arial"/>
              </a:rPr>
              <a:t> </a:t>
            </a:r>
            <a:r>
              <a:rPr sz="1200" b="1" dirty="0">
                <a:latin typeface="Arial"/>
                <a:cs typeface="Arial"/>
              </a:rPr>
              <a:t>monitor</a:t>
            </a:r>
            <a:r>
              <a:rPr sz="1200" b="1" spc="-15" dirty="0">
                <a:latin typeface="Arial"/>
                <a:cs typeface="Arial"/>
              </a:rPr>
              <a:t> </a:t>
            </a:r>
            <a:r>
              <a:rPr sz="1200" b="1" dirty="0">
                <a:latin typeface="Arial"/>
                <a:cs typeface="Arial"/>
              </a:rPr>
              <a:t>your</a:t>
            </a:r>
            <a:r>
              <a:rPr sz="1200" b="1" spc="5" dirty="0">
                <a:latin typeface="Arial"/>
                <a:cs typeface="Arial"/>
              </a:rPr>
              <a:t> </a:t>
            </a:r>
            <a:r>
              <a:rPr sz="1200" b="1" spc="-10" dirty="0">
                <a:latin typeface="Arial"/>
                <a:cs typeface="Arial"/>
              </a:rPr>
              <a:t>automation</a:t>
            </a:r>
            <a:endParaRPr sz="1200">
              <a:latin typeface="Arial"/>
              <a:cs typeface="Arial"/>
            </a:endParaRPr>
          </a:p>
        </p:txBody>
      </p:sp>
      <p:pic>
        <p:nvPicPr>
          <p:cNvPr id="72" name="object 72"/>
          <p:cNvPicPr/>
          <p:nvPr/>
        </p:nvPicPr>
        <p:blipFill>
          <a:blip r:embed="rId6" cstate="print"/>
          <a:stretch>
            <a:fillRect/>
          </a:stretch>
        </p:blipFill>
        <p:spPr>
          <a:xfrm>
            <a:off x="8164989" y="2779945"/>
            <a:ext cx="3342784" cy="1552552"/>
          </a:xfrm>
          <a:prstGeom prst="rect">
            <a:avLst/>
          </a:prstGeom>
        </p:spPr>
      </p:pic>
      <p:pic>
        <p:nvPicPr>
          <p:cNvPr id="73" name="object 73"/>
          <p:cNvPicPr/>
          <p:nvPr/>
        </p:nvPicPr>
        <p:blipFill>
          <a:blip r:embed="rId7" cstate="print"/>
          <a:stretch>
            <a:fillRect/>
          </a:stretch>
        </p:blipFill>
        <p:spPr>
          <a:xfrm>
            <a:off x="4423019" y="2779945"/>
            <a:ext cx="3342784" cy="1552552"/>
          </a:xfrm>
          <a:prstGeom prst="rect">
            <a:avLst/>
          </a:prstGeom>
        </p:spPr>
      </p:pic>
      <p:pic>
        <p:nvPicPr>
          <p:cNvPr id="74" name="object 74"/>
          <p:cNvPicPr/>
          <p:nvPr/>
        </p:nvPicPr>
        <p:blipFill>
          <a:blip r:embed="rId8" cstate="print"/>
          <a:stretch>
            <a:fillRect/>
          </a:stretch>
        </p:blipFill>
        <p:spPr>
          <a:xfrm>
            <a:off x="681050" y="2779945"/>
            <a:ext cx="3342784" cy="1552552"/>
          </a:xfrm>
          <a:prstGeom prst="rect">
            <a:avLst/>
          </a:prstGeom>
        </p:spPr>
      </p:pic>
      <p:sp>
        <p:nvSpPr>
          <p:cNvPr id="75" name="object 75"/>
          <p:cNvSpPr txBox="1"/>
          <p:nvPr/>
        </p:nvSpPr>
        <p:spPr>
          <a:xfrm>
            <a:off x="681049" y="2426468"/>
            <a:ext cx="3343039" cy="260260"/>
          </a:xfrm>
          <a:prstGeom prst="rect">
            <a:avLst/>
          </a:prstGeom>
          <a:solidFill>
            <a:srgbClr val="F94616"/>
          </a:solidFill>
        </p:spPr>
        <p:txBody>
          <a:bodyPr vert="horz" wrap="square" lIns="0" tIns="90147" rIns="0" bIns="0" rtlCol="0">
            <a:spAutoFit/>
          </a:bodyPr>
          <a:lstStyle/>
          <a:p>
            <a:pPr algn="ctr">
              <a:spcBef>
                <a:spcPts val="710"/>
              </a:spcBef>
            </a:pPr>
            <a:r>
              <a:rPr sz="1100" b="1" spc="-10" dirty="0">
                <a:solidFill>
                  <a:srgbClr val="FFFFFF"/>
                </a:solidFill>
                <a:latin typeface="Arial"/>
                <a:cs typeface="Arial"/>
              </a:rPr>
              <a:t>Development</a:t>
            </a:r>
            <a:endParaRPr sz="1100">
              <a:latin typeface="Arial"/>
              <a:cs typeface="Arial"/>
            </a:endParaRPr>
          </a:p>
        </p:txBody>
      </p:sp>
      <p:sp>
        <p:nvSpPr>
          <p:cNvPr id="76" name="object 76"/>
          <p:cNvSpPr txBox="1"/>
          <p:nvPr/>
        </p:nvSpPr>
        <p:spPr>
          <a:xfrm>
            <a:off x="4423018" y="2426468"/>
            <a:ext cx="3343039" cy="260260"/>
          </a:xfrm>
          <a:prstGeom prst="rect">
            <a:avLst/>
          </a:prstGeom>
          <a:solidFill>
            <a:srgbClr val="0067DF"/>
          </a:solidFill>
        </p:spPr>
        <p:txBody>
          <a:bodyPr vert="horz" wrap="square" lIns="0" tIns="90147" rIns="0" bIns="0" rtlCol="0">
            <a:spAutoFit/>
          </a:bodyPr>
          <a:lstStyle/>
          <a:p>
            <a:pPr marL="4444" algn="ctr">
              <a:spcBef>
                <a:spcPts val="710"/>
              </a:spcBef>
            </a:pPr>
            <a:r>
              <a:rPr sz="1100" b="1" spc="-25" dirty="0">
                <a:solidFill>
                  <a:srgbClr val="FFFFFF"/>
                </a:solidFill>
                <a:latin typeface="Arial"/>
                <a:cs typeface="Arial"/>
              </a:rPr>
              <a:t>IT</a:t>
            </a:r>
            <a:endParaRPr sz="1100">
              <a:latin typeface="Arial"/>
              <a:cs typeface="Arial"/>
            </a:endParaRPr>
          </a:p>
        </p:txBody>
      </p:sp>
      <p:sp>
        <p:nvSpPr>
          <p:cNvPr id="77" name="object 77"/>
          <p:cNvSpPr txBox="1"/>
          <p:nvPr/>
        </p:nvSpPr>
        <p:spPr>
          <a:xfrm>
            <a:off x="8164989" y="2426468"/>
            <a:ext cx="3343039" cy="260260"/>
          </a:xfrm>
          <a:prstGeom prst="rect">
            <a:avLst/>
          </a:prstGeom>
          <a:solidFill>
            <a:srgbClr val="EC135B"/>
          </a:solidFill>
        </p:spPr>
        <p:txBody>
          <a:bodyPr vert="horz" wrap="square" lIns="0" tIns="90147" rIns="0" bIns="0" rtlCol="0">
            <a:spAutoFit/>
          </a:bodyPr>
          <a:lstStyle/>
          <a:p>
            <a:pPr marL="2539" algn="ctr">
              <a:spcBef>
                <a:spcPts val="710"/>
              </a:spcBef>
            </a:pPr>
            <a:r>
              <a:rPr sz="1100" b="1" spc="-10" dirty="0">
                <a:solidFill>
                  <a:srgbClr val="FFFFFF"/>
                </a:solidFill>
                <a:latin typeface="Arial"/>
                <a:cs typeface="Arial"/>
              </a:rPr>
              <a:t>Business</a:t>
            </a:r>
            <a:endParaRPr sz="1100">
              <a:latin typeface="Arial"/>
              <a:cs typeface="Arial"/>
            </a:endParaRPr>
          </a:p>
        </p:txBody>
      </p:sp>
      <p:sp>
        <p:nvSpPr>
          <p:cNvPr id="78" name="object 78"/>
          <p:cNvSpPr/>
          <p:nvPr/>
        </p:nvSpPr>
        <p:spPr>
          <a:xfrm>
            <a:off x="681049" y="4481810"/>
            <a:ext cx="3343039" cy="478665"/>
          </a:xfrm>
          <a:custGeom>
            <a:avLst/>
            <a:gdLst/>
            <a:ahLst/>
            <a:cxnLst/>
            <a:rect l="l" t="t" r="r" b="b"/>
            <a:pathLst>
              <a:path w="3343910" h="478789">
                <a:moveTo>
                  <a:pt x="0" y="478536"/>
                </a:moveTo>
                <a:lnTo>
                  <a:pt x="3343655" y="478536"/>
                </a:lnTo>
                <a:lnTo>
                  <a:pt x="3343655" y="0"/>
                </a:lnTo>
                <a:lnTo>
                  <a:pt x="0" y="0"/>
                </a:lnTo>
                <a:lnTo>
                  <a:pt x="0" y="478536"/>
                </a:lnTo>
                <a:close/>
              </a:path>
            </a:pathLst>
          </a:custGeom>
          <a:ln w="6350">
            <a:solidFill>
              <a:srgbClr val="D9D9D9"/>
            </a:solidFill>
          </a:ln>
        </p:spPr>
        <p:txBody>
          <a:bodyPr wrap="square" lIns="0" tIns="0" rIns="0" bIns="0" rtlCol="0"/>
          <a:lstStyle/>
          <a:p>
            <a:endParaRPr sz="1799"/>
          </a:p>
        </p:txBody>
      </p:sp>
      <p:sp>
        <p:nvSpPr>
          <p:cNvPr id="79" name="object 79"/>
          <p:cNvSpPr txBox="1"/>
          <p:nvPr/>
        </p:nvSpPr>
        <p:spPr>
          <a:xfrm>
            <a:off x="1757094" y="4612966"/>
            <a:ext cx="1190950" cy="197439"/>
          </a:xfrm>
          <a:prstGeom prst="rect">
            <a:avLst/>
          </a:prstGeom>
        </p:spPr>
        <p:txBody>
          <a:bodyPr vert="horz" wrap="square" lIns="0" tIns="12697" rIns="0" bIns="0" rtlCol="0">
            <a:spAutoFit/>
          </a:bodyPr>
          <a:lstStyle/>
          <a:p>
            <a:pPr marL="12696">
              <a:spcBef>
                <a:spcPts val="100"/>
              </a:spcBef>
            </a:pPr>
            <a:r>
              <a:rPr sz="1200" b="1" spc="-10" dirty="0">
                <a:latin typeface="Arial"/>
                <a:cs typeface="Arial"/>
              </a:rPr>
              <a:t>Test</a:t>
            </a:r>
            <a:r>
              <a:rPr sz="1200" b="1" spc="-75" dirty="0">
                <a:latin typeface="Arial"/>
                <a:cs typeface="Arial"/>
              </a:rPr>
              <a:t> </a:t>
            </a:r>
            <a:r>
              <a:rPr sz="1200" b="1" spc="-10" dirty="0">
                <a:latin typeface="Arial"/>
                <a:cs typeface="Arial"/>
              </a:rPr>
              <a:t>automation</a:t>
            </a:r>
            <a:endParaRPr sz="1200">
              <a:latin typeface="Arial"/>
              <a:cs typeface="Arial"/>
            </a:endParaRPr>
          </a:p>
        </p:txBody>
      </p:sp>
      <p:sp>
        <p:nvSpPr>
          <p:cNvPr id="80" name="object 80"/>
          <p:cNvSpPr/>
          <p:nvPr/>
        </p:nvSpPr>
        <p:spPr>
          <a:xfrm>
            <a:off x="4423018" y="4481810"/>
            <a:ext cx="3343039" cy="478665"/>
          </a:xfrm>
          <a:custGeom>
            <a:avLst/>
            <a:gdLst/>
            <a:ahLst/>
            <a:cxnLst/>
            <a:rect l="l" t="t" r="r" b="b"/>
            <a:pathLst>
              <a:path w="3343909" h="478789">
                <a:moveTo>
                  <a:pt x="0" y="478536"/>
                </a:moveTo>
                <a:lnTo>
                  <a:pt x="3343655" y="478536"/>
                </a:lnTo>
                <a:lnTo>
                  <a:pt x="3343655" y="0"/>
                </a:lnTo>
                <a:lnTo>
                  <a:pt x="0" y="0"/>
                </a:lnTo>
                <a:lnTo>
                  <a:pt x="0" y="478536"/>
                </a:lnTo>
                <a:close/>
              </a:path>
            </a:pathLst>
          </a:custGeom>
          <a:ln w="6350">
            <a:solidFill>
              <a:srgbClr val="D9D9D9"/>
            </a:solidFill>
          </a:ln>
        </p:spPr>
        <p:txBody>
          <a:bodyPr wrap="square" lIns="0" tIns="0" rIns="0" bIns="0" rtlCol="0"/>
          <a:lstStyle/>
          <a:p>
            <a:endParaRPr sz="1799"/>
          </a:p>
        </p:txBody>
      </p:sp>
      <p:sp>
        <p:nvSpPr>
          <p:cNvPr id="81" name="object 81"/>
          <p:cNvSpPr txBox="1"/>
          <p:nvPr/>
        </p:nvSpPr>
        <p:spPr>
          <a:xfrm>
            <a:off x="5582227" y="4612966"/>
            <a:ext cx="1026527" cy="197439"/>
          </a:xfrm>
          <a:prstGeom prst="rect">
            <a:avLst/>
          </a:prstGeom>
        </p:spPr>
        <p:txBody>
          <a:bodyPr vert="horz" wrap="square" lIns="0" tIns="12697" rIns="0" bIns="0" rtlCol="0">
            <a:spAutoFit/>
          </a:bodyPr>
          <a:lstStyle/>
          <a:p>
            <a:pPr marL="12696">
              <a:spcBef>
                <a:spcPts val="100"/>
              </a:spcBef>
            </a:pPr>
            <a:r>
              <a:rPr sz="1200" b="1" dirty="0">
                <a:latin typeface="Arial"/>
                <a:cs typeface="Arial"/>
              </a:rPr>
              <a:t>IT</a:t>
            </a:r>
            <a:r>
              <a:rPr sz="1200" b="1" spc="10" dirty="0">
                <a:latin typeface="Arial"/>
                <a:cs typeface="Arial"/>
              </a:rPr>
              <a:t> </a:t>
            </a:r>
            <a:r>
              <a:rPr sz="1200" b="1" spc="-10" dirty="0">
                <a:latin typeface="Arial"/>
                <a:cs typeface="Arial"/>
              </a:rPr>
              <a:t>automation</a:t>
            </a:r>
            <a:endParaRPr sz="1200">
              <a:latin typeface="Arial"/>
              <a:cs typeface="Arial"/>
            </a:endParaRPr>
          </a:p>
        </p:txBody>
      </p:sp>
      <p:sp>
        <p:nvSpPr>
          <p:cNvPr id="82" name="object 82"/>
          <p:cNvSpPr/>
          <p:nvPr/>
        </p:nvSpPr>
        <p:spPr>
          <a:xfrm>
            <a:off x="8164989" y="4481810"/>
            <a:ext cx="3343039" cy="478665"/>
          </a:xfrm>
          <a:custGeom>
            <a:avLst/>
            <a:gdLst/>
            <a:ahLst/>
            <a:cxnLst/>
            <a:rect l="l" t="t" r="r" b="b"/>
            <a:pathLst>
              <a:path w="3343909" h="478789">
                <a:moveTo>
                  <a:pt x="0" y="478536"/>
                </a:moveTo>
                <a:lnTo>
                  <a:pt x="3343655" y="478536"/>
                </a:lnTo>
                <a:lnTo>
                  <a:pt x="3343655" y="0"/>
                </a:lnTo>
                <a:lnTo>
                  <a:pt x="0" y="0"/>
                </a:lnTo>
                <a:lnTo>
                  <a:pt x="0" y="478536"/>
                </a:lnTo>
                <a:close/>
              </a:path>
            </a:pathLst>
          </a:custGeom>
          <a:ln w="6350">
            <a:solidFill>
              <a:srgbClr val="D9D9D9"/>
            </a:solidFill>
          </a:ln>
        </p:spPr>
        <p:txBody>
          <a:bodyPr wrap="square" lIns="0" tIns="0" rIns="0" bIns="0" rtlCol="0"/>
          <a:lstStyle/>
          <a:p>
            <a:endParaRPr sz="1799"/>
          </a:p>
        </p:txBody>
      </p:sp>
      <p:sp>
        <p:nvSpPr>
          <p:cNvPr id="83" name="object 83"/>
          <p:cNvSpPr txBox="1"/>
          <p:nvPr/>
        </p:nvSpPr>
        <p:spPr>
          <a:xfrm>
            <a:off x="9096672" y="4612966"/>
            <a:ext cx="1483609" cy="197439"/>
          </a:xfrm>
          <a:prstGeom prst="rect">
            <a:avLst/>
          </a:prstGeom>
        </p:spPr>
        <p:txBody>
          <a:bodyPr vert="horz" wrap="square" lIns="0" tIns="12697" rIns="0" bIns="0" rtlCol="0">
            <a:spAutoFit/>
          </a:bodyPr>
          <a:lstStyle/>
          <a:p>
            <a:pPr marL="12696">
              <a:spcBef>
                <a:spcPts val="100"/>
              </a:spcBef>
            </a:pPr>
            <a:r>
              <a:rPr sz="1200" b="1" dirty="0">
                <a:latin typeface="Arial"/>
                <a:cs typeface="Arial"/>
              </a:rPr>
              <a:t>Process</a:t>
            </a:r>
            <a:r>
              <a:rPr sz="1200" b="1" spc="-20" dirty="0">
                <a:latin typeface="Arial"/>
                <a:cs typeface="Arial"/>
              </a:rPr>
              <a:t> </a:t>
            </a:r>
            <a:r>
              <a:rPr sz="1200" b="1" spc="-10" dirty="0">
                <a:latin typeface="Arial"/>
                <a:cs typeface="Arial"/>
              </a:rPr>
              <a:t>automation</a:t>
            </a:r>
            <a:endParaRPr sz="1200">
              <a:latin typeface="Arial"/>
              <a:cs typeface="Arial"/>
            </a:endParaRPr>
          </a:p>
        </p:txBody>
      </p:sp>
      <p:sp>
        <p:nvSpPr>
          <p:cNvPr id="84" name="object 84"/>
          <p:cNvSpPr/>
          <p:nvPr/>
        </p:nvSpPr>
        <p:spPr>
          <a:xfrm>
            <a:off x="4423018" y="5108010"/>
            <a:ext cx="3343039" cy="478665"/>
          </a:xfrm>
          <a:custGeom>
            <a:avLst/>
            <a:gdLst/>
            <a:ahLst/>
            <a:cxnLst/>
            <a:rect l="l" t="t" r="r" b="b"/>
            <a:pathLst>
              <a:path w="3343909" h="478789">
                <a:moveTo>
                  <a:pt x="0" y="478535"/>
                </a:moveTo>
                <a:lnTo>
                  <a:pt x="3343655" y="478535"/>
                </a:lnTo>
                <a:lnTo>
                  <a:pt x="3343655" y="0"/>
                </a:lnTo>
                <a:lnTo>
                  <a:pt x="0" y="0"/>
                </a:lnTo>
                <a:lnTo>
                  <a:pt x="0" y="478535"/>
                </a:lnTo>
                <a:close/>
              </a:path>
            </a:pathLst>
          </a:custGeom>
          <a:ln w="6350">
            <a:solidFill>
              <a:srgbClr val="D9D9D9"/>
            </a:solidFill>
          </a:ln>
        </p:spPr>
        <p:txBody>
          <a:bodyPr wrap="square" lIns="0" tIns="0" rIns="0" bIns="0" rtlCol="0"/>
          <a:lstStyle/>
          <a:p>
            <a:endParaRPr sz="1799"/>
          </a:p>
        </p:txBody>
      </p:sp>
      <p:sp>
        <p:nvSpPr>
          <p:cNvPr id="85" name="object 85"/>
          <p:cNvSpPr txBox="1"/>
          <p:nvPr/>
        </p:nvSpPr>
        <p:spPr>
          <a:xfrm>
            <a:off x="5659931" y="5239801"/>
            <a:ext cx="871628" cy="197439"/>
          </a:xfrm>
          <a:prstGeom prst="rect">
            <a:avLst/>
          </a:prstGeom>
        </p:spPr>
        <p:txBody>
          <a:bodyPr vert="horz" wrap="square" lIns="0" tIns="12697" rIns="0" bIns="0" rtlCol="0">
            <a:spAutoFit/>
          </a:bodyPr>
          <a:lstStyle/>
          <a:p>
            <a:pPr marL="12696">
              <a:spcBef>
                <a:spcPts val="100"/>
              </a:spcBef>
            </a:pPr>
            <a:r>
              <a:rPr sz="1200" b="1" spc="-40" dirty="0">
                <a:latin typeface="Arial"/>
                <a:cs typeface="Arial"/>
              </a:rPr>
              <a:t>RPA</a:t>
            </a:r>
            <a:r>
              <a:rPr sz="1200" b="1" spc="-60" dirty="0">
                <a:latin typeface="Arial"/>
                <a:cs typeface="Arial"/>
              </a:rPr>
              <a:t> </a:t>
            </a:r>
            <a:r>
              <a:rPr sz="1200" b="1" spc="-10" dirty="0">
                <a:latin typeface="Arial"/>
                <a:cs typeface="Arial"/>
              </a:rPr>
              <a:t>testing</a:t>
            </a:r>
            <a:endParaRPr sz="1200">
              <a:latin typeface="Arial"/>
              <a:cs typeface="Arial"/>
            </a:endParaRPr>
          </a:p>
        </p:txBody>
      </p:sp>
      <p:sp>
        <p:nvSpPr>
          <p:cNvPr id="86" name="object 86"/>
          <p:cNvSpPr/>
          <p:nvPr/>
        </p:nvSpPr>
        <p:spPr>
          <a:xfrm>
            <a:off x="681049" y="5735734"/>
            <a:ext cx="10827105" cy="477396"/>
          </a:xfrm>
          <a:custGeom>
            <a:avLst/>
            <a:gdLst/>
            <a:ahLst/>
            <a:cxnLst/>
            <a:rect l="l" t="t" r="r" b="b"/>
            <a:pathLst>
              <a:path w="10829925" h="477520">
                <a:moveTo>
                  <a:pt x="0" y="477011"/>
                </a:moveTo>
                <a:lnTo>
                  <a:pt x="10829544" y="477011"/>
                </a:lnTo>
                <a:lnTo>
                  <a:pt x="10829544" y="0"/>
                </a:lnTo>
                <a:lnTo>
                  <a:pt x="0" y="0"/>
                </a:lnTo>
                <a:lnTo>
                  <a:pt x="0" y="477011"/>
                </a:lnTo>
                <a:close/>
              </a:path>
            </a:pathLst>
          </a:custGeom>
          <a:ln w="6349">
            <a:solidFill>
              <a:srgbClr val="D9D9D9"/>
            </a:solidFill>
          </a:ln>
        </p:spPr>
        <p:txBody>
          <a:bodyPr wrap="square" lIns="0" tIns="0" rIns="0" bIns="0" rtlCol="0"/>
          <a:lstStyle/>
          <a:p>
            <a:endParaRPr sz="1799"/>
          </a:p>
        </p:txBody>
      </p:sp>
      <p:sp>
        <p:nvSpPr>
          <p:cNvPr id="87" name="object 87"/>
          <p:cNvSpPr txBox="1"/>
          <p:nvPr/>
        </p:nvSpPr>
        <p:spPr>
          <a:xfrm>
            <a:off x="4150040" y="5865952"/>
            <a:ext cx="3887727" cy="197439"/>
          </a:xfrm>
          <a:prstGeom prst="rect">
            <a:avLst/>
          </a:prstGeom>
        </p:spPr>
        <p:txBody>
          <a:bodyPr vert="horz" wrap="square" lIns="0" tIns="12697" rIns="0" bIns="0" rtlCol="0">
            <a:spAutoFit/>
          </a:bodyPr>
          <a:lstStyle/>
          <a:p>
            <a:pPr marL="12696">
              <a:spcBef>
                <a:spcPts val="100"/>
              </a:spcBef>
            </a:pPr>
            <a:r>
              <a:rPr sz="1200" b="1" dirty="0">
                <a:latin typeface="Arial"/>
                <a:cs typeface="Arial"/>
              </a:rPr>
              <a:t>Share</a:t>
            </a:r>
            <a:r>
              <a:rPr sz="1200" b="1" spc="-55" dirty="0">
                <a:latin typeface="Arial"/>
                <a:cs typeface="Arial"/>
              </a:rPr>
              <a:t> </a:t>
            </a:r>
            <a:r>
              <a:rPr sz="1200" b="1" dirty="0">
                <a:latin typeface="Arial"/>
                <a:cs typeface="Arial"/>
              </a:rPr>
              <a:t>and</a:t>
            </a:r>
            <a:r>
              <a:rPr sz="1200" b="1" spc="-20" dirty="0">
                <a:latin typeface="Arial"/>
                <a:cs typeface="Arial"/>
              </a:rPr>
              <a:t> </a:t>
            </a:r>
            <a:r>
              <a:rPr sz="1200" b="1" dirty="0">
                <a:latin typeface="Arial"/>
                <a:cs typeface="Arial"/>
              </a:rPr>
              <a:t>reuse</a:t>
            </a:r>
            <a:r>
              <a:rPr sz="1200" b="1" spc="-45" dirty="0">
                <a:latin typeface="Arial"/>
                <a:cs typeface="Arial"/>
              </a:rPr>
              <a:t> </a:t>
            </a:r>
            <a:r>
              <a:rPr sz="1200" b="1" dirty="0">
                <a:latin typeface="Arial"/>
                <a:cs typeface="Arial"/>
              </a:rPr>
              <a:t>automation,</a:t>
            </a:r>
            <a:r>
              <a:rPr sz="1200" b="1" spc="-10" dirty="0">
                <a:latin typeface="Arial"/>
                <a:cs typeface="Arial"/>
              </a:rPr>
              <a:t> </a:t>
            </a:r>
            <a:r>
              <a:rPr sz="1200" b="1" dirty="0">
                <a:latin typeface="Arial"/>
                <a:cs typeface="Arial"/>
              </a:rPr>
              <a:t>infrastructure</a:t>
            </a:r>
            <a:r>
              <a:rPr sz="1200" b="1" spc="-45" dirty="0">
                <a:latin typeface="Arial"/>
                <a:cs typeface="Arial"/>
              </a:rPr>
              <a:t> </a:t>
            </a:r>
            <a:r>
              <a:rPr sz="1200" b="1" dirty="0">
                <a:latin typeface="Arial"/>
                <a:cs typeface="Arial"/>
              </a:rPr>
              <a:t>and</a:t>
            </a:r>
            <a:r>
              <a:rPr sz="1200" b="1" spc="-20" dirty="0">
                <a:latin typeface="Arial"/>
                <a:cs typeface="Arial"/>
              </a:rPr>
              <a:t> </a:t>
            </a:r>
            <a:r>
              <a:rPr sz="1200" b="1" spc="-10" dirty="0">
                <a:latin typeface="Arial"/>
                <a:cs typeface="Arial"/>
              </a:rPr>
              <a:t>skills</a:t>
            </a:r>
            <a:endParaRPr sz="1200">
              <a:latin typeface="Arial"/>
              <a:cs typeface="Arial"/>
            </a:endParaRPr>
          </a:p>
        </p:txBody>
      </p:sp>
      <p:sp>
        <p:nvSpPr>
          <p:cNvPr id="88" name="object 88"/>
          <p:cNvSpPr/>
          <p:nvPr/>
        </p:nvSpPr>
        <p:spPr>
          <a:xfrm>
            <a:off x="8164989" y="5108010"/>
            <a:ext cx="3343039" cy="478665"/>
          </a:xfrm>
          <a:custGeom>
            <a:avLst/>
            <a:gdLst/>
            <a:ahLst/>
            <a:cxnLst/>
            <a:rect l="l" t="t" r="r" b="b"/>
            <a:pathLst>
              <a:path w="3343909" h="478789">
                <a:moveTo>
                  <a:pt x="0" y="478535"/>
                </a:moveTo>
                <a:lnTo>
                  <a:pt x="3343655" y="478535"/>
                </a:lnTo>
                <a:lnTo>
                  <a:pt x="3343655" y="0"/>
                </a:lnTo>
                <a:lnTo>
                  <a:pt x="0" y="0"/>
                </a:lnTo>
                <a:lnTo>
                  <a:pt x="0" y="478535"/>
                </a:lnTo>
                <a:close/>
              </a:path>
            </a:pathLst>
          </a:custGeom>
          <a:ln w="6350">
            <a:solidFill>
              <a:srgbClr val="D9D9D9"/>
            </a:solidFill>
          </a:ln>
        </p:spPr>
        <p:txBody>
          <a:bodyPr wrap="square" lIns="0" tIns="0" rIns="0" bIns="0" rtlCol="0"/>
          <a:lstStyle/>
          <a:p>
            <a:endParaRPr sz="1799"/>
          </a:p>
        </p:txBody>
      </p:sp>
      <p:sp>
        <p:nvSpPr>
          <p:cNvPr id="89" name="object 89"/>
          <p:cNvSpPr txBox="1"/>
          <p:nvPr/>
        </p:nvSpPr>
        <p:spPr>
          <a:xfrm>
            <a:off x="9402917" y="5239801"/>
            <a:ext cx="871628" cy="197439"/>
          </a:xfrm>
          <a:prstGeom prst="rect">
            <a:avLst/>
          </a:prstGeom>
        </p:spPr>
        <p:txBody>
          <a:bodyPr vert="horz" wrap="square" lIns="0" tIns="12697" rIns="0" bIns="0" rtlCol="0">
            <a:spAutoFit/>
          </a:bodyPr>
          <a:lstStyle/>
          <a:p>
            <a:pPr marL="12696">
              <a:spcBef>
                <a:spcPts val="100"/>
              </a:spcBef>
            </a:pPr>
            <a:r>
              <a:rPr sz="1200" b="1" spc="-40" dirty="0">
                <a:latin typeface="Arial"/>
                <a:cs typeface="Arial"/>
              </a:rPr>
              <a:t>RPA</a:t>
            </a:r>
            <a:r>
              <a:rPr sz="1200" b="1" spc="-60" dirty="0">
                <a:latin typeface="Arial"/>
                <a:cs typeface="Arial"/>
              </a:rPr>
              <a:t> </a:t>
            </a:r>
            <a:r>
              <a:rPr sz="1200" b="1" spc="-10" dirty="0">
                <a:latin typeface="Arial"/>
                <a:cs typeface="Arial"/>
              </a:rPr>
              <a:t>testing</a:t>
            </a:r>
            <a:endParaRPr sz="1200">
              <a:latin typeface="Arial"/>
              <a:cs typeface="Arial"/>
            </a:endParaRPr>
          </a:p>
        </p:txBody>
      </p:sp>
      <p:grpSp>
        <p:nvGrpSpPr>
          <p:cNvPr id="90" name="object 90"/>
          <p:cNvGrpSpPr/>
          <p:nvPr/>
        </p:nvGrpSpPr>
        <p:grpSpPr>
          <a:xfrm>
            <a:off x="109699" y="2007478"/>
            <a:ext cx="11705081" cy="4021677"/>
            <a:chOff x="109728" y="2007107"/>
            <a:chExt cx="11708130" cy="4022725"/>
          </a:xfrm>
        </p:grpSpPr>
        <p:sp>
          <p:nvSpPr>
            <p:cNvPr id="91" name="object 91"/>
            <p:cNvSpPr/>
            <p:nvPr/>
          </p:nvSpPr>
          <p:spPr>
            <a:xfrm>
              <a:off x="374650" y="2007107"/>
              <a:ext cx="352425" cy="2734310"/>
            </a:xfrm>
            <a:custGeom>
              <a:avLst/>
              <a:gdLst/>
              <a:ahLst/>
              <a:cxnLst/>
              <a:rect l="l" t="t" r="r" b="b"/>
              <a:pathLst>
                <a:path w="352425" h="2734310">
                  <a:moveTo>
                    <a:pt x="352425" y="2695956"/>
                  </a:moveTo>
                  <a:lnTo>
                    <a:pt x="351142" y="2689606"/>
                  </a:lnTo>
                  <a:lnTo>
                    <a:pt x="349427" y="2681109"/>
                  </a:lnTo>
                  <a:lnTo>
                    <a:pt x="341261" y="2669006"/>
                  </a:lnTo>
                  <a:lnTo>
                    <a:pt x="329145" y="2660853"/>
                  </a:lnTo>
                  <a:lnTo>
                    <a:pt x="314325" y="2657856"/>
                  </a:lnTo>
                  <a:lnTo>
                    <a:pt x="299491" y="2660853"/>
                  </a:lnTo>
                  <a:lnTo>
                    <a:pt x="287375" y="2669006"/>
                  </a:lnTo>
                  <a:lnTo>
                    <a:pt x="279209" y="2681109"/>
                  </a:lnTo>
                  <a:lnTo>
                    <a:pt x="277495" y="2689606"/>
                  </a:lnTo>
                  <a:lnTo>
                    <a:pt x="0" y="2689606"/>
                  </a:lnTo>
                  <a:lnTo>
                    <a:pt x="0" y="2702306"/>
                  </a:lnTo>
                  <a:lnTo>
                    <a:pt x="277495" y="2702306"/>
                  </a:lnTo>
                  <a:lnTo>
                    <a:pt x="279209" y="2710815"/>
                  </a:lnTo>
                  <a:lnTo>
                    <a:pt x="287375" y="2722918"/>
                  </a:lnTo>
                  <a:lnTo>
                    <a:pt x="299491" y="2731071"/>
                  </a:lnTo>
                  <a:lnTo>
                    <a:pt x="314325" y="2734056"/>
                  </a:lnTo>
                  <a:lnTo>
                    <a:pt x="329145" y="2731071"/>
                  </a:lnTo>
                  <a:lnTo>
                    <a:pt x="341261" y="2722918"/>
                  </a:lnTo>
                  <a:lnTo>
                    <a:pt x="349427" y="2710815"/>
                  </a:lnTo>
                  <a:lnTo>
                    <a:pt x="351142" y="2702306"/>
                  </a:lnTo>
                  <a:lnTo>
                    <a:pt x="352425" y="2695956"/>
                  </a:lnTo>
                  <a:close/>
                </a:path>
                <a:path w="352425" h="2734310">
                  <a:moveTo>
                    <a:pt x="352425" y="38100"/>
                  </a:moveTo>
                  <a:lnTo>
                    <a:pt x="351142" y="31750"/>
                  </a:lnTo>
                  <a:lnTo>
                    <a:pt x="349427" y="23253"/>
                  </a:lnTo>
                  <a:lnTo>
                    <a:pt x="341261" y="11150"/>
                  </a:lnTo>
                  <a:lnTo>
                    <a:pt x="329145" y="2997"/>
                  </a:lnTo>
                  <a:lnTo>
                    <a:pt x="314325" y="0"/>
                  </a:lnTo>
                  <a:lnTo>
                    <a:pt x="299491" y="2997"/>
                  </a:lnTo>
                  <a:lnTo>
                    <a:pt x="287375" y="11150"/>
                  </a:lnTo>
                  <a:lnTo>
                    <a:pt x="279209" y="23253"/>
                  </a:lnTo>
                  <a:lnTo>
                    <a:pt x="277495" y="31750"/>
                  </a:lnTo>
                  <a:lnTo>
                    <a:pt x="0" y="31750"/>
                  </a:lnTo>
                  <a:lnTo>
                    <a:pt x="0" y="44450"/>
                  </a:lnTo>
                  <a:lnTo>
                    <a:pt x="277495" y="44450"/>
                  </a:lnTo>
                  <a:lnTo>
                    <a:pt x="279209" y="52959"/>
                  </a:lnTo>
                  <a:lnTo>
                    <a:pt x="287375" y="65062"/>
                  </a:lnTo>
                  <a:lnTo>
                    <a:pt x="299491" y="73215"/>
                  </a:lnTo>
                  <a:lnTo>
                    <a:pt x="314325" y="76200"/>
                  </a:lnTo>
                  <a:lnTo>
                    <a:pt x="329145" y="73215"/>
                  </a:lnTo>
                  <a:lnTo>
                    <a:pt x="341261" y="65062"/>
                  </a:lnTo>
                  <a:lnTo>
                    <a:pt x="349427" y="52959"/>
                  </a:lnTo>
                  <a:lnTo>
                    <a:pt x="351142" y="44450"/>
                  </a:lnTo>
                  <a:lnTo>
                    <a:pt x="352425" y="38100"/>
                  </a:lnTo>
                  <a:close/>
                </a:path>
              </a:pathLst>
            </a:custGeom>
            <a:solidFill>
              <a:srgbClr val="0067DF"/>
            </a:solidFill>
          </p:spPr>
          <p:txBody>
            <a:bodyPr wrap="square" lIns="0" tIns="0" rIns="0" bIns="0" rtlCol="0"/>
            <a:lstStyle/>
            <a:p>
              <a:endParaRPr sz="1799"/>
            </a:p>
          </p:txBody>
        </p:sp>
        <p:sp>
          <p:nvSpPr>
            <p:cNvPr id="92" name="object 92"/>
            <p:cNvSpPr/>
            <p:nvPr/>
          </p:nvSpPr>
          <p:spPr>
            <a:xfrm>
              <a:off x="381000" y="2045207"/>
              <a:ext cx="0" cy="2658110"/>
            </a:xfrm>
            <a:custGeom>
              <a:avLst/>
              <a:gdLst/>
              <a:ahLst/>
              <a:cxnLst/>
              <a:rect l="l" t="t" r="r" b="b"/>
              <a:pathLst>
                <a:path h="2658110">
                  <a:moveTo>
                    <a:pt x="0" y="2657983"/>
                  </a:moveTo>
                  <a:lnTo>
                    <a:pt x="0" y="0"/>
                  </a:lnTo>
                </a:path>
              </a:pathLst>
            </a:custGeom>
            <a:ln w="9525">
              <a:solidFill>
                <a:srgbClr val="0067DF"/>
              </a:solidFill>
            </a:ln>
          </p:spPr>
          <p:txBody>
            <a:bodyPr wrap="square" lIns="0" tIns="0" rIns="0" bIns="0" rtlCol="0"/>
            <a:lstStyle/>
            <a:p>
              <a:endParaRPr sz="1799"/>
            </a:p>
          </p:txBody>
        </p:sp>
        <p:sp>
          <p:nvSpPr>
            <p:cNvPr id="93" name="object 93"/>
            <p:cNvSpPr/>
            <p:nvPr/>
          </p:nvSpPr>
          <p:spPr>
            <a:xfrm>
              <a:off x="11465052" y="2007107"/>
              <a:ext cx="352425" cy="2734310"/>
            </a:xfrm>
            <a:custGeom>
              <a:avLst/>
              <a:gdLst/>
              <a:ahLst/>
              <a:cxnLst/>
              <a:rect l="l" t="t" r="r" b="b"/>
              <a:pathLst>
                <a:path w="352425" h="2734310">
                  <a:moveTo>
                    <a:pt x="352425" y="2689606"/>
                  </a:moveTo>
                  <a:lnTo>
                    <a:pt x="74917" y="2689606"/>
                  </a:lnTo>
                  <a:lnTo>
                    <a:pt x="73202" y="2681109"/>
                  </a:lnTo>
                  <a:lnTo>
                    <a:pt x="65049" y="2669006"/>
                  </a:lnTo>
                  <a:lnTo>
                    <a:pt x="52946" y="2660853"/>
                  </a:lnTo>
                  <a:lnTo>
                    <a:pt x="38100" y="2657856"/>
                  </a:lnTo>
                  <a:lnTo>
                    <a:pt x="23241" y="2660853"/>
                  </a:lnTo>
                  <a:lnTo>
                    <a:pt x="11137" y="2669006"/>
                  </a:lnTo>
                  <a:lnTo>
                    <a:pt x="2984" y="2681109"/>
                  </a:lnTo>
                  <a:lnTo>
                    <a:pt x="0" y="2695956"/>
                  </a:lnTo>
                  <a:lnTo>
                    <a:pt x="2984" y="2710815"/>
                  </a:lnTo>
                  <a:lnTo>
                    <a:pt x="11137" y="2722918"/>
                  </a:lnTo>
                  <a:lnTo>
                    <a:pt x="23241" y="2731071"/>
                  </a:lnTo>
                  <a:lnTo>
                    <a:pt x="38100" y="2734056"/>
                  </a:lnTo>
                  <a:lnTo>
                    <a:pt x="52946" y="2731071"/>
                  </a:lnTo>
                  <a:lnTo>
                    <a:pt x="65049" y="2722918"/>
                  </a:lnTo>
                  <a:lnTo>
                    <a:pt x="73202" y="2710815"/>
                  </a:lnTo>
                  <a:lnTo>
                    <a:pt x="74917" y="2702306"/>
                  </a:lnTo>
                  <a:lnTo>
                    <a:pt x="352425" y="2702306"/>
                  </a:lnTo>
                  <a:lnTo>
                    <a:pt x="352425" y="2689606"/>
                  </a:lnTo>
                  <a:close/>
                </a:path>
                <a:path w="352425" h="2734310">
                  <a:moveTo>
                    <a:pt x="352425" y="31750"/>
                  </a:moveTo>
                  <a:lnTo>
                    <a:pt x="74917" y="31750"/>
                  </a:lnTo>
                  <a:lnTo>
                    <a:pt x="73202" y="23253"/>
                  </a:lnTo>
                  <a:lnTo>
                    <a:pt x="65049" y="11150"/>
                  </a:lnTo>
                  <a:lnTo>
                    <a:pt x="52946" y="2997"/>
                  </a:lnTo>
                  <a:lnTo>
                    <a:pt x="38100" y="0"/>
                  </a:lnTo>
                  <a:lnTo>
                    <a:pt x="23241" y="2997"/>
                  </a:lnTo>
                  <a:lnTo>
                    <a:pt x="11137" y="11150"/>
                  </a:lnTo>
                  <a:lnTo>
                    <a:pt x="2984" y="23253"/>
                  </a:lnTo>
                  <a:lnTo>
                    <a:pt x="0" y="38100"/>
                  </a:lnTo>
                  <a:lnTo>
                    <a:pt x="2984" y="52959"/>
                  </a:lnTo>
                  <a:lnTo>
                    <a:pt x="11137" y="65062"/>
                  </a:lnTo>
                  <a:lnTo>
                    <a:pt x="23241" y="73215"/>
                  </a:lnTo>
                  <a:lnTo>
                    <a:pt x="38100" y="76200"/>
                  </a:lnTo>
                  <a:lnTo>
                    <a:pt x="52946" y="73215"/>
                  </a:lnTo>
                  <a:lnTo>
                    <a:pt x="65049" y="65062"/>
                  </a:lnTo>
                  <a:lnTo>
                    <a:pt x="73202" y="52959"/>
                  </a:lnTo>
                  <a:lnTo>
                    <a:pt x="74917" y="44450"/>
                  </a:lnTo>
                  <a:lnTo>
                    <a:pt x="352425" y="44450"/>
                  </a:lnTo>
                  <a:lnTo>
                    <a:pt x="352425" y="31750"/>
                  </a:lnTo>
                  <a:close/>
                </a:path>
              </a:pathLst>
            </a:custGeom>
            <a:solidFill>
              <a:srgbClr val="0067DF"/>
            </a:solidFill>
          </p:spPr>
          <p:txBody>
            <a:bodyPr wrap="square" lIns="0" tIns="0" rIns="0" bIns="0" rtlCol="0"/>
            <a:lstStyle/>
            <a:p>
              <a:endParaRPr sz="1799"/>
            </a:p>
          </p:txBody>
        </p:sp>
        <p:sp>
          <p:nvSpPr>
            <p:cNvPr id="94" name="object 94"/>
            <p:cNvSpPr/>
            <p:nvPr/>
          </p:nvSpPr>
          <p:spPr>
            <a:xfrm>
              <a:off x="11810999" y="2045207"/>
              <a:ext cx="0" cy="2658110"/>
            </a:xfrm>
            <a:custGeom>
              <a:avLst/>
              <a:gdLst/>
              <a:ahLst/>
              <a:cxnLst/>
              <a:rect l="l" t="t" r="r" b="b"/>
              <a:pathLst>
                <a:path h="2658110">
                  <a:moveTo>
                    <a:pt x="0" y="2657983"/>
                  </a:moveTo>
                  <a:lnTo>
                    <a:pt x="0" y="0"/>
                  </a:lnTo>
                </a:path>
              </a:pathLst>
            </a:custGeom>
            <a:ln w="9525">
              <a:solidFill>
                <a:srgbClr val="0067DF"/>
              </a:solidFill>
            </a:ln>
          </p:spPr>
          <p:txBody>
            <a:bodyPr wrap="square" lIns="0" tIns="0" rIns="0" bIns="0" rtlCol="0"/>
            <a:lstStyle/>
            <a:p>
              <a:endParaRPr sz="1799"/>
            </a:p>
          </p:txBody>
        </p:sp>
        <p:sp>
          <p:nvSpPr>
            <p:cNvPr id="95" name="object 95"/>
            <p:cNvSpPr/>
            <p:nvPr/>
          </p:nvSpPr>
          <p:spPr>
            <a:xfrm>
              <a:off x="3986784" y="4683251"/>
              <a:ext cx="4219575" cy="76200"/>
            </a:xfrm>
            <a:custGeom>
              <a:avLst/>
              <a:gdLst/>
              <a:ahLst/>
              <a:cxnLst/>
              <a:rect l="l" t="t" r="r" b="b"/>
              <a:pathLst>
                <a:path w="4219575" h="76200">
                  <a:moveTo>
                    <a:pt x="476504" y="38100"/>
                  </a:moveTo>
                  <a:lnTo>
                    <a:pt x="475221" y="31750"/>
                  </a:lnTo>
                  <a:lnTo>
                    <a:pt x="473506" y="23253"/>
                  </a:lnTo>
                  <a:lnTo>
                    <a:pt x="465353" y="11150"/>
                  </a:lnTo>
                  <a:lnTo>
                    <a:pt x="453250" y="2997"/>
                  </a:lnTo>
                  <a:lnTo>
                    <a:pt x="438404" y="0"/>
                  </a:lnTo>
                  <a:lnTo>
                    <a:pt x="423545" y="2997"/>
                  </a:lnTo>
                  <a:lnTo>
                    <a:pt x="411441" y="11150"/>
                  </a:lnTo>
                  <a:lnTo>
                    <a:pt x="403288" y="23253"/>
                  </a:lnTo>
                  <a:lnTo>
                    <a:pt x="401574" y="31750"/>
                  </a:lnTo>
                  <a:lnTo>
                    <a:pt x="74917" y="31750"/>
                  </a:lnTo>
                  <a:lnTo>
                    <a:pt x="73202" y="23253"/>
                  </a:lnTo>
                  <a:lnTo>
                    <a:pt x="65049" y="11150"/>
                  </a:lnTo>
                  <a:lnTo>
                    <a:pt x="52946" y="2997"/>
                  </a:lnTo>
                  <a:lnTo>
                    <a:pt x="38100" y="0"/>
                  </a:lnTo>
                  <a:lnTo>
                    <a:pt x="23241" y="2997"/>
                  </a:lnTo>
                  <a:lnTo>
                    <a:pt x="11137" y="11150"/>
                  </a:lnTo>
                  <a:lnTo>
                    <a:pt x="2984" y="23253"/>
                  </a:lnTo>
                  <a:lnTo>
                    <a:pt x="0" y="38100"/>
                  </a:lnTo>
                  <a:lnTo>
                    <a:pt x="2984" y="52959"/>
                  </a:lnTo>
                  <a:lnTo>
                    <a:pt x="11137" y="65062"/>
                  </a:lnTo>
                  <a:lnTo>
                    <a:pt x="23241" y="73215"/>
                  </a:lnTo>
                  <a:lnTo>
                    <a:pt x="38100" y="76200"/>
                  </a:lnTo>
                  <a:lnTo>
                    <a:pt x="52946" y="73215"/>
                  </a:lnTo>
                  <a:lnTo>
                    <a:pt x="65049" y="65062"/>
                  </a:lnTo>
                  <a:lnTo>
                    <a:pt x="73202" y="52959"/>
                  </a:lnTo>
                  <a:lnTo>
                    <a:pt x="74917" y="44450"/>
                  </a:lnTo>
                  <a:lnTo>
                    <a:pt x="401574" y="44450"/>
                  </a:lnTo>
                  <a:lnTo>
                    <a:pt x="403288" y="52959"/>
                  </a:lnTo>
                  <a:lnTo>
                    <a:pt x="411441" y="65062"/>
                  </a:lnTo>
                  <a:lnTo>
                    <a:pt x="423545" y="73215"/>
                  </a:lnTo>
                  <a:lnTo>
                    <a:pt x="438404" y="76200"/>
                  </a:lnTo>
                  <a:lnTo>
                    <a:pt x="453250" y="73215"/>
                  </a:lnTo>
                  <a:lnTo>
                    <a:pt x="465353" y="65062"/>
                  </a:lnTo>
                  <a:lnTo>
                    <a:pt x="473506" y="52959"/>
                  </a:lnTo>
                  <a:lnTo>
                    <a:pt x="475221" y="44450"/>
                  </a:lnTo>
                  <a:lnTo>
                    <a:pt x="476504" y="38100"/>
                  </a:lnTo>
                  <a:close/>
                </a:path>
                <a:path w="4219575" h="76200">
                  <a:moveTo>
                    <a:pt x="4219448" y="38100"/>
                  </a:moveTo>
                  <a:lnTo>
                    <a:pt x="4218165" y="31750"/>
                  </a:lnTo>
                  <a:lnTo>
                    <a:pt x="4216451" y="23253"/>
                  </a:lnTo>
                  <a:lnTo>
                    <a:pt x="4208297" y="11150"/>
                  </a:lnTo>
                  <a:lnTo>
                    <a:pt x="4196194" y="2997"/>
                  </a:lnTo>
                  <a:lnTo>
                    <a:pt x="4181348" y="0"/>
                  </a:lnTo>
                  <a:lnTo>
                    <a:pt x="4166489" y="2997"/>
                  </a:lnTo>
                  <a:lnTo>
                    <a:pt x="4154386" y="11150"/>
                  </a:lnTo>
                  <a:lnTo>
                    <a:pt x="4146232" y="23253"/>
                  </a:lnTo>
                  <a:lnTo>
                    <a:pt x="4144518" y="31750"/>
                  </a:lnTo>
                  <a:lnTo>
                    <a:pt x="3817861" y="31750"/>
                  </a:lnTo>
                  <a:lnTo>
                    <a:pt x="3816146" y="23253"/>
                  </a:lnTo>
                  <a:lnTo>
                    <a:pt x="3807993" y="11150"/>
                  </a:lnTo>
                  <a:lnTo>
                    <a:pt x="3795890" y="2997"/>
                  </a:lnTo>
                  <a:lnTo>
                    <a:pt x="3781044" y="0"/>
                  </a:lnTo>
                  <a:lnTo>
                    <a:pt x="3766185" y="2997"/>
                  </a:lnTo>
                  <a:lnTo>
                    <a:pt x="3754082" y="11150"/>
                  </a:lnTo>
                  <a:lnTo>
                    <a:pt x="3745928" y="23253"/>
                  </a:lnTo>
                  <a:lnTo>
                    <a:pt x="3742944" y="38100"/>
                  </a:lnTo>
                  <a:lnTo>
                    <a:pt x="3745928" y="52959"/>
                  </a:lnTo>
                  <a:lnTo>
                    <a:pt x="3754082" y="65062"/>
                  </a:lnTo>
                  <a:lnTo>
                    <a:pt x="3766185" y="73215"/>
                  </a:lnTo>
                  <a:lnTo>
                    <a:pt x="3781044" y="76200"/>
                  </a:lnTo>
                  <a:lnTo>
                    <a:pt x="3795890" y="73215"/>
                  </a:lnTo>
                  <a:lnTo>
                    <a:pt x="3807993" y="65062"/>
                  </a:lnTo>
                  <a:lnTo>
                    <a:pt x="3816146" y="52959"/>
                  </a:lnTo>
                  <a:lnTo>
                    <a:pt x="3817861" y="44450"/>
                  </a:lnTo>
                  <a:lnTo>
                    <a:pt x="4144518" y="44450"/>
                  </a:lnTo>
                  <a:lnTo>
                    <a:pt x="4146232" y="52959"/>
                  </a:lnTo>
                  <a:lnTo>
                    <a:pt x="4154386" y="65062"/>
                  </a:lnTo>
                  <a:lnTo>
                    <a:pt x="4166489" y="73215"/>
                  </a:lnTo>
                  <a:lnTo>
                    <a:pt x="4181348" y="76200"/>
                  </a:lnTo>
                  <a:lnTo>
                    <a:pt x="4196194" y="73215"/>
                  </a:lnTo>
                  <a:lnTo>
                    <a:pt x="4208297" y="65062"/>
                  </a:lnTo>
                  <a:lnTo>
                    <a:pt x="4216451" y="52959"/>
                  </a:lnTo>
                  <a:lnTo>
                    <a:pt x="4218165" y="44450"/>
                  </a:lnTo>
                  <a:lnTo>
                    <a:pt x="4219448" y="38100"/>
                  </a:lnTo>
                  <a:close/>
                </a:path>
              </a:pathLst>
            </a:custGeom>
            <a:solidFill>
              <a:srgbClr val="0067DF"/>
            </a:solidFill>
          </p:spPr>
          <p:txBody>
            <a:bodyPr wrap="square" lIns="0" tIns="0" rIns="0" bIns="0" rtlCol="0"/>
            <a:lstStyle/>
            <a:p>
              <a:endParaRPr sz="1799"/>
            </a:p>
          </p:txBody>
        </p:sp>
        <p:pic>
          <p:nvPicPr>
            <p:cNvPr id="96" name="object 96"/>
            <p:cNvPicPr/>
            <p:nvPr/>
          </p:nvPicPr>
          <p:blipFill>
            <a:blip r:embed="rId9" cstate="print"/>
            <a:stretch>
              <a:fillRect/>
            </a:stretch>
          </p:blipFill>
          <p:spPr>
            <a:xfrm>
              <a:off x="6057899" y="5548883"/>
              <a:ext cx="76200" cy="225107"/>
            </a:xfrm>
            <a:prstGeom prst="rect">
              <a:avLst/>
            </a:prstGeom>
          </p:spPr>
        </p:pic>
        <p:pic>
          <p:nvPicPr>
            <p:cNvPr id="97" name="object 97"/>
            <p:cNvPicPr/>
            <p:nvPr/>
          </p:nvPicPr>
          <p:blipFill>
            <a:blip r:embed="rId9" cstate="print"/>
            <a:stretch>
              <a:fillRect/>
            </a:stretch>
          </p:blipFill>
          <p:spPr>
            <a:xfrm>
              <a:off x="9800844" y="5548883"/>
              <a:ext cx="76200" cy="225107"/>
            </a:xfrm>
            <a:prstGeom prst="rect">
              <a:avLst/>
            </a:prstGeom>
          </p:spPr>
        </p:pic>
        <p:sp>
          <p:nvSpPr>
            <p:cNvPr id="98" name="object 98"/>
            <p:cNvSpPr/>
            <p:nvPr/>
          </p:nvSpPr>
          <p:spPr>
            <a:xfrm>
              <a:off x="2314955" y="4922519"/>
              <a:ext cx="76200" cy="852169"/>
            </a:xfrm>
            <a:custGeom>
              <a:avLst/>
              <a:gdLst/>
              <a:ahLst/>
              <a:cxnLst/>
              <a:rect l="l" t="t" r="r" b="b"/>
              <a:pathLst>
                <a:path w="76200" h="852170">
                  <a:moveTo>
                    <a:pt x="31750" y="776932"/>
                  </a:moveTo>
                  <a:lnTo>
                    <a:pt x="23252" y="778646"/>
                  </a:lnTo>
                  <a:lnTo>
                    <a:pt x="11144" y="786811"/>
                  </a:lnTo>
                  <a:lnTo>
                    <a:pt x="2988" y="798921"/>
                  </a:lnTo>
                  <a:lnTo>
                    <a:pt x="0" y="813752"/>
                  </a:lnTo>
                  <a:lnTo>
                    <a:pt x="2988" y="828583"/>
                  </a:lnTo>
                  <a:lnTo>
                    <a:pt x="11144" y="840693"/>
                  </a:lnTo>
                  <a:lnTo>
                    <a:pt x="23252" y="848858"/>
                  </a:lnTo>
                  <a:lnTo>
                    <a:pt x="38100" y="851852"/>
                  </a:lnTo>
                  <a:lnTo>
                    <a:pt x="52947" y="848858"/>
                  </a:lnTo>
                  <a:lnTo>
                    <a:pt x="65055" y="840693"/>
                  </a:lnTo>
                  <a:lnTo>
                    <a:pt x="73211" y="828583"/>
                  </a:lnTo>
                  <a:lnTo>
                    <a:pt x="76200" y="813752"/>
                  </a:lnTo>
                  <a:lnTo>
                    <a:pt x="31750" y="813752"/>
                  </a:lnTo>
                  <a:lnTo>
                    <a:pt x="31750" y="776932"/>
                  </a:lnTo>
                  <a:close/>
                </a:path>
                <a:path w="76200" h="852170">
                  <a:moveTo>
                    <a:pt x="38100" y="775652"/>
                  </a:moveTo>
                  <a:lnTo>
                    <a:pt x="31750" y="776932"/>
                  </a:lnTo>
                  <a:lnTo>
                    <a:pt x="31750" y="813752"/>
                  </a:lnTo>
                  <a:lnTo>
                    <a:pt x="44450" y="813752"/>
                  </a:lnTo>
                  <a:lnTo>
                    <a:pt x="44450" y="776932"/>
                  </a:lnTo>
                  <a:lnTo>
                    <a:pt x="38100" y="775652"/>
                  </a:lnTo>
                  <a:close/>
                </a:path>
                <a:path w="76200" h="852170">
                  <a:moveTo>
                    <a:pt x="44450" y="776932"/>
                  </a:moveTo>
                  <a:lnTo>
                    <a:pt x="44450" y="813752"/>
                  </a:lnTo>
                  <a:lnTo>
                    <a:pt x="76200" y="813752"/>
                  </a:lnTo>
                  <a:lnTo>
                    <a:pt x="73211" y="798921"/>
                  </a:lnTo>
                  <a:lnTo>
                    <a:pt x="65055" y="786811"/>
                  </a:lnTo>
                  <a:lnTo>
                    <a:pt x="52947" y="778646"/>
                  </a:lnTo>
                  <a:lnTo>
                    <a:pt x="44450" y="776932"/>
                  </a:lnTo>
                  <a:close/>
                </a:path>
                <a:path w="76200" h="852170">
                  <a:moveTo>
                    <a:pt x="31750" y="74921"/>
                  </a:moveTo>
                  <a:lnTo>
                    <a:pt x="31750" y="776932"/>
                  </a:lnTo>
                  <a:lnTo>
                    <a:pt x="38100" y="775652"/>
                  </a:lnTo>
                  <a:lnTo>
                    <a:pt x="44450" y="775652"/>
                  </a:lnTo>
                  <a:lnTo>
                    <a:pt x="44450" y="76199"/>
                  </a:lnTo>
                  <a:lnTo>
                    <a:pt x="38100" y="76199"/>
                  </a:lnTo>
                  <a:lnTo>
                    <a:pt x="31750" y="74921"/>
                  </a:lnTo>
                  <a:close/>
                </a:path>
                <a:path w="76200" h="852170">
                  <a:moveTo>
                    <a:pt x="44450" y="775652"/>
                  </a:moveTo>
                  <a:lnTo>
                    <a:pt x="38100" y="775652"/>
                  </a:lnTo>
                  <a:lnTo>
                    <a:pt x="44450" y="776932"/>
                  </a:lnTo>
                  <a:lnTo>
                    <a:pt x="44450" y="775652"/>
                  </a:lnTo>
                  <a:close/>
                </a:path>
                <a:path w="76200" h="852170">
                  <a:moveTo>
                    <a:pt x="44450" y="38099"/>
                  </a:moveTo>
                  <a:lnTo>
                    <a:pt x="31750" y="38099"/>
                  </a:lnTo>
                  <a:lnTo>
                    <a:pt x="31750" y="74921"/>
                  </a:lnTo>
                  <a:lnTo>
                    <a:pt x="38100" y="76199"/>
                  </a:lnTo>
                  <a:lnTo>
                    <a:pt x="44450" y="74921"/>
                  </a:lnTo>
                  <a:lnTo>
                    <a:pt x="44450" y="38099"/>
                  </a:lnTo>
                  <a:close/>
                </a:path>
                <a:path w="76200" h="852170">
                  <a:moveTo>
                    <a:pt x="44450" y="74921"/>
                  </a:moveTo>
                  <a:lnTo>
                    <a:pt x="38100" y="76199"/>
                  </a:lnTo>
                  <a:lnTo>
                    <a:pt x="44450" y="76199"/>
                  </a:lnTo>
                  <a:lnTo>
                    <a:pt x="44450" y="74921"/>
                  </a:lnTo>
                  <a:close/>
                </a:path>
                <a:path w="76200" h="852170">
                  <a:moveTo>
                    <a:pt x="38100" y="0"/>
                  </a:moveTo>
                  <a:lnTo>
                    <a:pt x="23252" y="2988"/>
                  </a:lnTo>
                  <a:lnTo>
                    <a:pt x="11144" y="11144"/>
                  </a:lnTo>
                  <a:lnTo>
                    <a:pt x="2988" y="23252"/>
                  </a:lnTo>
                  <a:lnTo>
                    <a:pt x="0" y="38099"/>
                  </a:lnTo>
                  <a:lnTo>
                    <a:pt x="2988" y="52947"/>
                  </a:lnTo>
                  <a:lnTo>
                    <a:pt x="11144" y="65055"/>
                  </a:lnTo>
                  <a:lnTo>
                    <a:pt x="23252" y="73211"/>
                  </a:lnTo>
                  <a:lnTo>
                    <a:pt x="31750" y="74921"/>
                  </a:lnTo>
                  <a:lnTo>
                    <a:pt x="31750" y="38099"/>
                  </a:lnTo>
                  <a:lnTo>
                    <a:pt x="76200" y="38099"/>
                  </a:lnTo>
                  <a:lnTo>
                    <a:pt x="73211" y="23252"/>
                  </a:lnTo>
                  <a:lnTo>
                    <a:pt x="65055" y="11144"/>
                  </a:lnTo>
                  <a:lnTo>
                    <a:pt x="52947" y="2988"/>
                  </a:lnTo>
                  <a:lnTo>
                    <a:pt x="38100" y="0"/>
                  </a:lnTo>
                  <a:close/>
                </a:path>
                <a:path w="76200" h="852170">
                  <a:moveTo>
                    <a:pt x="76200" y="38099"/>
                  </a:moveTo>
                  <a:lnTo>
                    <a:pt x="44450" y="38099"/>
                  </a:lnTo>
                  <a:lnTo>
                    <a:pt x="44450" y="74921"/>
                  </a:lnTo>
                  <a:lnTo>
                    <a:pt x="52947" y="73211"/>
                  </a:lnTo>
                  <a:lnTo>
                    <a:pt x="65055" y="65055"/>
                  </a:lnTo>
                  <a:lnTo>
                    <a:pt x="73211" y="52947"/>
                  </a:lnTo>
                  <a:lnTo>
                    <a:pt x="76200" y="38099"/>
                  </a:lnTo>
                  <a:close/>
                </a:path>
              </a:pathLst>
            </a:custGeom>
            <a:solidFill>
              <a:srgbClr val="0067DF"/>
            </a:solidFill>
          </p:spPr>
          <p:txBody>
            <a:bodyPr wrap="square" lIns="0" tIns="0" rIns="0" bIns="0" rtlCol="0"/>
            <a:lstStyle/>
            <a:p>
              <a:endParaRPr sz="1799"/>
            </a:p>
          </p:txBody>
        </p:sp>
        <p:pic>
          <p:nvPicPr>
            <p:cNvPr id="99" name="object 99"/>
            <p:cNvPicPr/>
            <p:nvPr/>
          </p:nvPicPr>
          <p:blipFill>
            <a:blip r:embed="rId10" cstate="print"/>
            <a:stretch>
              <a:fillRect/>
            </a:stretch>
          </p:blipFill>
          <p:spPr>
            <a:xfrm>
              <a:off x="922196" y="5896558"/>
              <a:ext cx="132642" cy="132683"/>
            </a:xfrm>
            <a:prstGeom prst="rect">
              <a:avLst/>
            </a:prstGeom>
          </p:spPr>
        </p:pic>
        <p:pic>
          <p:nvPicPr>
            <p:cNvPr id="100" name="object 100"/>
            <p:cNvPicPr/>
            <p:nvPr/>
          </p:nvPicPr>
          <p:blipFill>
            <a:blip r:embed="rId11" cstate="print"/>
            <a:stretch>
              <a:fillRect/>
            </a:stretch>
          </p:blipFill>
          <p:spPr>
            <a:xfrm>
              <a:off x="1332152" y="5896558"/>
              <a:ext cx="132642" cy="132683"/>
            </a:xfrm>
            <a:prstGeom prst="rect">
              <a:avLst/>
            </a:prstGeom>
          </p:spPr>
        </p:pic>
        <p:pic>
          <p:nvPicPr>
            <p:cNvPr id="101" name="object 101"/>
            <p:cNvPicPr/>
            <p:nvPr/>
          </p:nvPicPr>
          <p:blipFill>
            <a:blip r:embed="rId11" cstate="print"/>
            <a:stretch>
              <a:fillRect/>
            </a:stretch>
          </p:blipFill>
          <p:spPr>
            <a:xfrm>
              <a:off x="1742108" y="5896558"/>
              <a:ext cx="132642" cy="132683"/>
            </a:xfrm>
            <a:prstGeom prst="rect">
              <a:avLst/>
            </a:prstGeom>
          </p:spPr>
        </p:pic>
        <p:pic>
          <p:nvPicPr>
            <p:cNvPr id="102" name="object 102"/>
            <p:cNvPicPr/>
            <p:nvPr/>
          </p:nvPicPr>
          <p:blipFill>
            <a:blip r:embed="rId10" cstate="print"/>
            <a:stretch>
              <a:fillRect/>
            </a:stretch>
          </p:blipFill>
          <p:spPr>
            <a:xfrm>
              <a:off x="10294796" y="5896558"/>
              <a:ext cx="132642" cy="132683"/>
            </a:xfrm>
            <a:prstGeom prst="rect">
              <a:avLst/>
            </a:prstGeom>
          </p:spPr>
        </p:pic>
        <p:pic>
          <p:nvPicPr>
            <p:cNvPr id="103" name="object 103"/>
            <p:cNvPicPr/>
            <p:nvPr/>
          </p:nvPicPr>
          <p:blipFill>
            <a:blip r:embed="rId11" cstate="print"/>
            <a:stretch>
              <a:fillRect/>
            </a:stretch>
          </p:blipFill>
          <p:spPr>
            <a:xfrm>
              <a:off x="10704752" y="5896558"/>
              <a:ext cx="132642" cy="132683"/>
            </a:xfrm>
            <a:prstGeom prst="rect">
              <a:avLst/>
            </a:prstGeom>
          </p:spPr>
        </p:pic>
        <p:pic>
          <p:nvPicPr>
            <p:cNvPr id="104" name="object 104"/>
            <p:cNvPicPr/>
            <p:nvPr/>
          </p:nvPicPr>
          <p:blipFill>
            <a:blip r:embed="rId11" cstate="print"/>
            <a:stretch>
              <a:fillRect/>
            </a:stretch>
          </p:blipFill>
          <p:spPr>
            <a:xfrm>
              <a:off x="11114708" y="5896558"/>
              <a:ext cx="132642" cy="132683"/>
            </a:xfrm>
            <a:prstGeom prst="rect">
              <a:avLst/>
            </a:prstGeom>
          </p:spPr>
        </p:pic>
        <p:pic>
          <p:nvPicPr>
            <p:cNvPr id="105" name="object 105"/>
            <p:cNvPicPr/>
            <p:nvPr/>
          </p:nvPicPr>
          <p:blipFill>
            <a:blip r:embed="rId12" cstate="print"/>
            <a:stretch>
              <a:fillRect/>
            </a:stretch>
          </p:blipFill>
          <p:spPr>
            <a:xfrm>
              <a:off x="109728" y="4738115"/>
              <a:ext cx="1411224" cy="1248156"/>
            </a:xfrm>
            <a:prstGeom prst="rect">
              <a:avLst/>
            </a:prstGeom>
          </p:spPr>
        </p:pic>
      </p:grpSp>
      <p:sp>
        <p:nvSpPr>
          <p:cNvPr id="106" name="object 106"/>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664011">
              <a:spcBef>
                <a:spcPts val="30"/>
              </a:spcBef>
            </a:pPr>
            <a:fld id="{81D60167-4931-47E6-BA6A-407CBD079E47}" type="slidenum">
              <a:rPr spc="-25" dirty="0"/>
              <a:pPr marL="664011">
                <a:spcBef>
                  <a:spcPts val="30"/>
                </a:spcBef>
              </a:pPr>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7"/>
            <a:ext cx="5889361" cy="814493"/>
          </a:xfrm>
          <a:prstGeom prst="rect">
            <a:avLst/>
          </a:prstGeom>
        </p:spPr>
        <p:txBody>
          <a:bodyPr vert="horz" wrap="square" lIns="0" tIns="76815" rIns="0" bIns="0" rtlCol="0" anchor="t">
            <a:spAutoFit/>
          </a:bodyPr>
          <a:lstStyle/>
          <a:p>
            <a:pPr marL="12696" marR="5078">
              <a:lnSpc>
                <a:spcPts val="2859"/>
              </a:lnSpc>
              <a:spcBef>
                <a:spcPts val="605"/>
              </a:spcBef>
            </a:pPr>
            <a:r>
              <a:rPr sz="2799" spc="-110" dirty="0">
                <a:solidFill>
                  <a:srgbClr val="000000"/>
                </a:solidFill>
              </a:rPr>
              <a:t>Test</a:t>
            </a:r>
            <a:r>
              <a:rPr sz="2799" spc="-90" dirty="0">
                <a:solidFill>
                  <a:srgbClr val="000000"/>
                </a:solidFill>
              </a:rPr>
              <a:t> </a:t>
            </a:r>
            <a:r>
              <a:rPr sz="2799" dirty="0">
                <a:solidFill>
                  <a:srgbClr val="000000"/>
                </a:solidFill>
              </a:rPr>
              <a:t>Suite</a:t>
            </a:r>
            <a:r>
              <a:rPr sz="2799" spc="-145" dirty="0">
                <a:solidFill>
                  <a:srgbClr val="000000"/>
                </a:solidFill>
              </a:rPr>
              <a:t> </a:t>
            </a:r>
            <a:r>
              <a:rPr sz="2799" dirty="0">
                <a:solidFill>
                  <a:srgbClr val="000000"/>
                </a:solidFill>
              </a:rPr>
              <a:t>is</a:t>
            </a:r>
            <a:r>
              <a:rPr sz="2799" spc="-145" dirty="0">
                <a:solidFill>
                  <a:srgbClr val="000000"/>
                </a:solidFill>
              </a:rPr>
              <a:t> </a:t>
            </a:r>
            <a:r>
              <a:rPr sz="2799" spc="-40" dirty="0">
                <a:solidFill>
                  <a:srgbClr val="000000"/>
                </a:solidFill>
              </a:rPr>
              <a:t>fully</a:t>
            </a:r>
            <a:r>
              <a:rPr sz="2799" spc="-135" dirty="0">
                <a:solidFill>
                  <a:srgbClr val="000000"/>
                </a:solidFill>
              </a:rPr>
              <a:t> </a:t>
            </a:r>
            <a:r>
              <a:rPr sz="2799" spc="-55" dirty="0">
                <a:solidFill>
                  <a:srgbClr val="000000"/>
                </a:solidFill>
              </a:rPr>
              <a:t>integrated</a:t>
            </a:r>
            <a:r>
              <a:rPr sz="2799" spc="-125" dirty="0">
                <a:solidFill>
                  <a:srgbClr val="000000"/>
                </a:solidFill>
              </a:rPr>
              <a:t> </a:t>
            </a:r>
            <a:r>
              <a:rPr sz="2799" spc="-35" dirty="0">
                <a:solidFill>
                  <a:srgbClr val="000000"/>
                </a:solidFill>
              </a:rPr>
              <a:t>into</a:t>
            </a:r>
            <a:r>
              <a:rPr sz="2799" spc="-130" dirty="0">
                <a:solidFill>
                  <a:srgbClr val="000000"/>
                </a:solidFill>
              </a:rPr>
              <a:t> </a:t>
            </a:r>
            <a:r>
              <a:rPr sz="2799" spc="-25" dirty="0">
                <a:solidFill>
                  <a:srgbClr val="000000"/>
                </a:solidFill>
              </a:rPr>
              <a:t>the </a:t>
            </a:r>
            <a:r>
              <a:rPr sz="2799" dirty="0">
                <a:solidFill>
                  <a:srgbClr val="000000"/>
                </a:solidFill>
              </a:rPr>
              <a:t>UiPath</a:t>
            </a:r>
            <a:r>
              <a:rPr sz="2799" spc="-140" dirty="0">
                <a:solidFill>
                  <a:srgbClr val="000000"/>
                </a:solidFill>
              </a:rPr>
              <a:t> </a:t>
            </a:r>
            <a:r>
              <a:rPr sz="2799" spc="-10" dirty="0">
                <a:solidFill>
                  <a:srgbClr val="000000"/>
                </a:solidFill>
              </a:rPr>
              <a:t>Platform</a:t>
            </a:r>
            <a:endParaRPr sz="2799"/>
          </a:p>
        </p:txBody>
      </p:sp>
      <p:sp>
        <p:nvSpPr>
          <p:cNvPr id="3" name="object 3"/>
          <p:cNvSpPr txBox="1"/>
          <p:nvPr/>
        </p:nvSpPr>
        <p:spPr>
          <a:xfrm>
            <a:off x="367899" y="1319191"/>
            <a:ext cx="11308309" cy="512946"/>
          </a:xfrm>
          <a:prstGeom prst="rect">
            <a:avLst/>
          </a:prstGeom>
        </p:spPr>
        <p:txBody>
          <a:bodyPr vert="horz" wrap="square" lIns="0" tIns="12062" rIns="0" bIns="0" rtlCol="0">
            <a:spAutoFit/>
          </a:bodyPr>
          <a:lstStyle/>
          <a:p>
            <a:pPr marL="12696" marR="5078">
              <a:spcBef>
                <a:spcPts val="95"/>
              </a:spcBef>
            </a:pPr>
            <a:r>
              <a:rPr sz="1600" dirty="0">
                <a:latin typeface="Arial"/>
                <a:cs typeface="Arial"/>
              </a:rPr>
              <a:t>In</a:t>
            </a:r>
            <a:r>
              <a:rPr sz="1600" spc="-35" dirty="0">
                <a:latin typeface="Arial"/>
                <a:cs typeface="Arial"/>
              </a:rPr>
              <a:t> </a:t>
            </a:r>
            <a:r>
              <a:rPr sz="1600" dirty="0">
                <a:latin typeface="Arial"/>
                <a:cs typeface="Arial"/>
              </a:rPr>
              <a:t>a</a:t>
            </a:r>
            <a:r>
              <a:rPr sz="1600" spc="-50" dirty="0">
                <a:latin typeface="Arial"/>
                <a:cs typeface="Arial"/>
              </a:rPr>
              <a:t> </a:t>
            </a:r>
            <a:r>
              <a:rPr sz="1600" dirty="0">
                <a:latin typeface="Arial"/>
                <a:cs typeface="Arial"/>
              </a:rPr>
              <a:t>fully</a:t>
            </a:r>
            <a:r>
              <a:rPr sz="1600" spc="-50" dirty="0">
                <a:latin typeface="Arial"/>
                <a:cs typeface="Arial"/>
              </a:rPr>
              <a:t> </a:t>
            </a:r>
            <a:r>
              <a:rPr sz="1600" dirty="0">
                <a:latin typeface="Arial"/>
                <a:cs typeface="Arial"/>
              </a:rPr>
              <a:t>automated</a:t>
            </a:r>
            <a:r>
              <a:rPr sz="1600" spc="-25" dirty="0">
                <a:latin typeface="Arial"/>
                <a:cs typeface="Arial"/>
              </a:rPr>
              <a:t> </a:t>
            </a:r>
            <a:r>
              <a:rPr sz="1600" dirty="0">
                <a:latin typeface="Arial"/>
                <a:cs typeface="Arial"/>
              </a:rPr>
              <a:t>enterprise,</a:t>
            </a:r>
            <a:r>
              <a:rPr sz="1600" spc="-25" dirty="0">
                <a:latin typeface="Arial"/>
                <a:cs typeface="Arial"/>
              </a:rPr>
              <a:t> </a:t>
            </a:r>
            <a:r>
              <a:rPr sz="1600" dirty="0">
                <a:latin typeface="Arial"/>
                <a:cs typeface="Arial"/>
              </a:rPr>
              <a:t>when</a:t>
            </a:r>
            <a:r>
              <a:rPr sz="1600" spc="-35" dirty="0">
                <a:latin typeface="Arial"/>
                <a:cs typeface="Arial"/>
              </a:rPr>
              <a:t> </a:t>
            </a:r>
            <a:r>
              <a:rPr sz="1600" dirty="0">
                <a:latin typeface="Arial"/>
                <a:cs typeface="Arial"/>
              </a:rPr>
              <a:t>robots</a:t>
            </a:r>
            <a:r>
              <a:rPr sz="1600" spc="-30" dirty="0">
                <a:latin typeface="Arial"/>
                <a:cs typeface="Arial"/>
              </a:rPr>
              <a:t> </a:t>
            </a:r>
            <a:r>
              <a:rPr sz="1600" dirty="0">
                <a:latin typeface="Arial"/>
                <a:cs typeface="Arial"/>
              </a:rPr>
              <a:t>keep</a:t>
            </a:r>
            <a:r>
              <a:rPr sz="1600" spc="-50" dirty="0">
                <a:latin typeface="Arial"/>
                <a:cs typeface="Arial"/>
              </a:rPr>
              <a:t> </a:t>
            </a:r>
            <a:r>
              <a:rPr sz="1600" dirty="0">
                <a:latin typeface="Arial"/>
                <a:cs typeface="Arial"/>
              </a:rPr>
              <a:t>doing</a:t>
            </a:r>
            <a:r>
              <a:rPr sz="1600" spc="-45" dirty="0">
                <a:latin typeface="Arial"/>
                <a:cs typeface="Arial"/>
              </a:rPr>
              <a:t> </a:t>
            </a:r>
            <a:r>
              <a:rPr sz="1600" dirty="0">
                <a:latin typeface="Arial"/>
                <a:cs typeface="Arial"/>
              </a:rPr>
              <a:t>their</a:t>
            </a:r>
            <a:r>
              <a:rPr sz="1600" spc="-40" dirty="0">
                <a:latin typeface="Arial"/>
                <a:cs typeface="Arial"/>
              </a:rPr>
              <a:t> </a:t>
            </a:r>
            <a:r>
              <a:rPr sz="1600" dirty="0">
                <a:latin typeface="Arial"/>
                <a:cs typeface="Arial"/>
              </a:rPr>
              <a:t>job,</a:t>
            </a:r>
            <a:r>
              <a:rPr sz="1600" spc="-45" dirty="0">
                <a:latin typeface="Arial"/>
                <a:cs typeface="Arial"/>
              </a:rPr>
              <a:t> </a:t>
            </a:r>
            <a:r>
              <a:rPr sz="1600" dirty="0">
                <a:latin typeface="Arial"/>
                <a:cs typeface="Arial"/>
              </a:rPr>
              <a:t>the</a:t>
            </a:r>
            <a:r>
              <a:rPr sz="1600" spc="-35" dirty="0">
                <a:latin typeface="Arial"/>
                <a:cs typeface="Arial"/>
              </a:rPr>
              <a:t> </a:t>
            </a:r>
            <a:r>
              <a:rPr sz="1600" dirty="0">
                <a:latin typeface="Arial"/>
                <a:cs typeface="Arial"/>
              </a:rPr>
              <a:t>entire</a:t>
            </a:r>
            <a:r>
              <a:rPr sz="1600" spc="-40" dirty="0">
                <a:latin typeface="Arial"/>
                <a:cs typeface="Arial"/>
              </a:rPr>
              <a:t> </a:t>
            </a:r>
            <a:r>
              <a:rPr sz="1600" spc="-10" dirty="0">
                <a:latin typeface="Arial"/>
                <a:cs typeface="Arial"/>
              </a:rPr>
              <a:t>organization</a:t>
            </a:r>
            <a:r>
              <a:rPr sz="1600" spc="-55" dirty="0">
                <a:latin typeface="Arial"/>
                <a:cs typeface="Arial"/>
              </a:rPr>
              <a:t> </a:t>
            </a:r>
            <a:r>
              <a:rPr sz="1600" dirty="0">
                <a:latin typeface="Arial"/>
                <a:cs typeface="Arial"/>
              </a:rPr>
              <a:t>benefits</a:t>
            </a:r>
            <a:r>
              <a:rPr sz="1600" spc="-10" dirty="0">
                <a:latin typeface="Arial"/>
                <a:cs typeface="Arial"/>
              </a:rPr>
              <a:t> </a:t>
            </a:r>
            <a:r>
              <a:rPr sz="1600" dirty="0">
                <a:latin typeface="Arial"/>
                <a:cs typeface="Arial"/>
              </a:rPr>
              <a:t>–</a:t>
            </a:r>
            <a:r>
              <a:rPr sz="1600" spc="-35" dirty="0">
                <a:latin typeface="Arial"/>
                <a:cs typeface="Arial"/>
              </a:rPr>
              <a:t> </a:t>
            </a:r>
            <a:r>
              <a:rPr sz="1600" dirty="0">
                <a:latin typeface="Arial"/>
                <a:cs typeface="Arial"/>
              </a:rPr>
              <a:t>more</a:t>
            </a:r>
            <a:r>
              <a:rPr sz="1600" spc="-30" dirty="0">
                <a:latin typeface="Arial"/>
                <a:cs typeface="Arial"/>
              </a:rPr>
              <a:t> </a:t>
            </a:r>
            <a:r>
              <a:rPr sz="1600" dirty="0">
                <a:latin typeface="Arial"/>
                <a:cs typeface="Arial"/>
              </a:rPr>
              <a:t>resilient</a:t>
            </a:r>
            <a:r>
              <a:rPr sz="1600" spc="-60" dirty="0">
                <a:latin typeface="Arial"/>
                <a:cs typeface="Arial"/>
              </a:rPr>
              <a:t> </a:t>
            </a:r>
            <a:r>
              <a:rPr sz="1600" spc="-10" dirty="0">
                <a:latin typeface="Arial"/>
                <a:cs typeface="Arial"/>
              </a:rPr>
              <a:t>automations </a:t>
            </a:r>
            <a:r>
              <a:rPr sz="1600" dirty="0">
                <a:latin typeface="Arial"/>
                <a:cs typeface="Arial"/>
              </a:rPr>
              <a:t>minimize</a:t>
            </a:r>
            <a:r>
              <a:rPr sz="1600" spc="-65" dirty="0">
                <a:latin typeface="Arial"/>
                <a:cs typeface="Arial"/>
              </a:rPr>
              <a:t> </a:t>
            </a:r>
            <a:r>
              <a:rPr sz="1600" dirty="0">
                <a:latin typeface="Arial"/>
                <a:cs typeface="Arial"/>
              </a:rPr>
              <a:t>maintenance</a:t>
            </a:r>
            <a:r>
              <a:rPr sz="1600" spc="-40" dirty="0">
                <a:latin typeface="Arial"/>
                <a:cs typeface="Arial"/>
              </a:rPr>
              <a:t> </a:t>
            </a:r>
            <a:r>
              <a:rPr sz="1600" dirty="0">
                <a:latin typeface="Arial"/>
                <a:cs typeface="Arial"/>
              </a:rPr>
              <a:t>required</a:t>
            </a:r>
            <a:r>
              <a:rPr sz="1600" spc="-35" dirty="0">
                <a:latin typeface="Arial"/>
                <a:cs typeface="Arial"/>
              </a:rPr>
              <a:t> </a:t>
            </a:r>
            <a:r>
              <a:rPr sz="1600" dirty="0">
                <a:latin typeface="Arial"/>
                <a:cs typeface="Arial"/>
              </a:rPr>
              <a:t>and</a:t>
            </a:r>
            <a:r>
              <a:rPr sz="1600" spc="-45" dirty="0">
                <a:latin typeface="Arial"/>
                <a:cs typeface="Arial"/>
              </a:rPr>
              <a:t> </a:t>
            </a:r>
            <a:r>
              <a:rPr sz="1600" dirty="0">
                <a:latin typeface="Arial"/>
                <a:cs typeface="Arial"/>
              </a:rPr>
              <a:t>instills</a:t>
            </a:r>
            <a:r>
              <a:rPr sz="1600" spc="-50" dirty="0">
                <a:latin typeface="Arial"/>
                <a:cs typeface="Arial"/>
              </a:rPr>
              <a:t> </a:t>
            </a:r>
            <a:r>
              <a:rPr sz="1600" spc="-10" dirty="0">
                <a:latin typeface="Arial"/>
                <a:cs typeface="Arial"/>
              </a:rPr>
              <a:t>confidence</a:t>
            </a:r>
            <a:r>
              <a:rPr sz="1600" spc="-80" dirty="0">
                <a:latin typeface="Arial"/>
                <a:cs typeface="Arial"/>
              </a:rPr>
              <a:t> </a:t>
            </a:r>
            <a:r>
              <a:rPr sz="1600" dirty="0">
                <a:latin typeface="Arial"/>
                <a:cs typeface="Arial"/>
              </a:rPr>
              <a:t>in</a:t>
            </a:r>
            <a:r>
              <a:rPr sz="1600" spc="-45" dirty="0">
                <a:latin typeface="Arial"/>
                <a:cs typeface="Arial"/>
              </a:rPr>
              <a:t> </a:t>
            </a:r>
            <a:r>
              <a:rPr sz="1600" dirty="0">
                <a:latin typeface="Arial"/>
                <a:cs typeface="Arial"/>
              </a:rPr>
              <a:t>the</a:t>
            </a:r>
            <a:r>
              <a:rPr sz="1600" spc="-35" dirty="0">
                <a:latin typeface="Arial"/>
                <a:cs typeface="Arial"/>
              </a:rPr>
              <a:t> </a:t>
            </a:r>
            <a:r>
              <a:rPr sz="1600" dirty="0">
                <a:latin typeface="Arial"/>
                <a:cs typeface="Arial"/>
              </a:rPr>
              <a:t>business,</a:t>
            </a:r>
            <a:r>
              <a:rPr sz="1600" spc="-55" dirty="0">
                <a:latin typeface="Arial"/>
                <a:cs typeface="Arial"/>
              </a:rPr>
              <a:t> </a:t>
            </a:r>
            <a:r>
              <a:rPr sz="1600" spc="-10" dirty="0">
                <a:latin typeface="Arial"/>
                <a:cs typeface="Arial"/>
              </a:rPr>
              <a:t>allowing</a:t>
            </a:r>
            <a:r>
              <a:rPr sz="1600" spc="-65" dirty="0">
                <a:latin typeface="Arial"/>
                <a:cs typeface="Arial"/>
              </a:rPr>
              <a:t> </a:t>
            </a:r>
            <a:r>
              <a:rPr sz="1600" dirty="0">
                <a:latin typeface="Arial"/>
                <a:cs typeface="Arial"/>
              </a:rPr>
              <a:t>scaling</a:t>
            </a:r>
            <a:r>
              <a:rPr sz="1600" spc="-65" dirty="0">
                <a:latin typeface="Arial"/>
                <a:cs typeface="Arial"/>
              </a:rPr>
              <a:t> </a:t>
            </a:r>
            <a:r>
              <a:rPr sz="1600" dirty="0">
                <a:latin typeface="Arial"/>
                <a:cs typeface="Arial"/>
              </a:rPr>
              <a:t>to</a:t>
            </a:r>
            <a:r>
              <a:rPr sz="1600" spc="-30" dirty="0">
                <a:latin typeface="Arial"/>
                <a:cs typeface="Arial"/>
              </a:rPr>
              <a:t> </a:t>
            </a:r>
            <a:r>
              <a:rPr sz="1600" spc="-10" dirty="0">
                <a:latin typeface="Arial"/>
                <a:cs typeface="Arial"/>
              </a:rPr>
              <a:t>accelerate.</a:t>
            </a:r>
            <a:endParaRPr sz="1600">
              <a:latin typeface="Arial"/>
              <a:cs typeface="Arial"/>
            </a:endParaRPr>
          </a:p>
        </p:txBody>
      </p:sp>
      <p:sp>
        <p:nvSpPr>
          <p:cNvPr id="4" name="object 4"/>
          <p:cNvSpPr txBox="1"/>
          <p:nvPr/>
        </p:nvSpPr>
        <p:spPr>
          <a:xfrm>
            <a:off x="607410" y="2099022"/>
            <a:ext cx="3084661" cy="452637"/>
          </a:xfrm>
          <a:prstGeom prst="rect">
            <a:avLst/>
          </a:prstGeom>
        </p:spPr>
        <p:txBody>
          <a:bodyPr vert="horz" wrap="square" lIns="0" tIns="13332" rIns="0" bIns="0" rtlCol="0">
            <a:spAutoFit/>
          </a:bodyPr>
          <a:lstStyle/>
          <a:p>
            <a:pPr marR="6348" algn="r">
              <a:spcBef>
                <a:spcPts val="105"/>
              </a:spcBef>
            </a:pPr>
            <a:r>
              <a:rPr sz="1400" b="1" dirty="0">
                <a:latin typeface="Arial"/>
                <a:cs typeface="Arial"/>
              </a:rPr>
              <a:t>Identify</a:t>
            </a:r>
            <a:r>
              <a:rPr sz="1400" b="1" spc="-20" dirty="0">
                <a:latin typeface="Arial"/>
                <a:cs typeface="Arial"/>
              </a:rPr>
              <a:t> </a:t>
            </a:r>
            <a:r>
              <a:rPr sz="1400" b="1" spc="-10" dirty="0">
                <a:latin typeface="Arial"/>
                <a:cs typeface="Arial"/>
              </a:rPr>
              <a:t>automatable</a:t>
            </a:r>
            <a:r>
              <a:rPr sz="1400" b="1" spc="-35" dirty="0">
                <a:latin typeface="Arial"/>
                <a:cs typeface="Arial"/>
              </a:rPr>
              <a:t> </a:t>
            </a:r>
            <a:r>
              <a:rPr sz="1400" b="1" spc="-10" dirty="0">
                <a:latin typeface="Arial"/>
                <a:cs typeface="Arial"/>
              </a:rPr>
              <a:t>candidates</a:t>
            </a:r>
            <a:r>
              <a:rPr sz="1400" b="1" spc="-15" dirty="0">
                <a:latin typeface="Arial"/>
                <a:cs typeface="Arial"/>
              </a:rPr>
              <a:t> </a:t>
            </a:r>
            <a:r>
              <a:rPr sz="1400" b="1" spc="-25" dirty="0">
                <a:latin typeface="Arial"/>
                <a:cs typeface="Arial"/>
              </a:rPr>
              <a:t>and</a:t>
            </a:r>
            <a:endParaRPr sz="1400">
              <a:latin typeface="Arial"/>
              <a:cs typeface="Arial"/>
            </a:endParaRPr>
          </a:p>
          <a:p>
            <a:pPr marR="5078" algn="r"/>
            <a:r>
              <a:rPr sz="1400" b="1" dirty="0">
                <a:latin typeface="Arial"/>
                <a:cs typeface="Arial"/>
              </a:rPr>
              <a:t>define</a:t>
            </a:r>
            <a:r>
              <a:rPr sz="1400" b="1" spc="-60" dirty="0">
                <a:latin typeface="Arial"/>
                <a:cs typeface="Arial"/>
              </a:rPr>
              <a:t> </a:t>
            </a:r>
            <a:r>
              <a:rPr sz="1400" b="1" spc="-10" dirty="0">
                <a:latin typeface="Arial"/>
                <a:cs typeface="Arial"/>
              </a:rPr>
              <a:t>requirements</a:t>
            </a:r>
            <a:endParaRPr sz="1400">
              <a:latin typeface="Arial"/>
              <a:cs typeface="Arial"/>
            </a:endParaRPr>
          </a:p>
        </p:txBody>
      </p:sp>
      <p:sp>
        <p:nvSpPr>
          <p:cNvPr id="5" name="object 5"/>
          <p:cNvSpPr txBox="1"/>
          <p:nvPr/>
        </p:nvSpPr>
        <p:spPr>
          <a:xfrm>
            <a:off x="8495356" y="2099022"/>
            <a:ext cx="2595839" cy="452637"/>
          </a:xfrm>
          <a:prstGeom prst="rect">
            <a:avLst/>
          </a:prstGeom>
        </p:spPr>
        <p:txBody>
          <a:bodyPr vert="horz" wrap="square" lIns="0" tIns="13332" rIns="0" bIns="0" rtlCol="0">
            <a:spAutoFit/>
          </a:bodyPr>
          <a:lstStyle/>
          <a:p>
            <a:pPr marL="12696" marR="5078">
              <a:spcBef>
                <a:spcPts val="105"/>
              </a:spcBef>
            </a:pPr>
            <a:r>
              <a:rPr sz="1400" b="1" dirty="0">
                <a:latin typeface="Arial"/>
                <a:cs typeface="Arial"/>
              </a:rPr>
              <a:t>Rapidly</a:t>
            </a:r>
            <a:r>
              <a:rPr sz="1400" b="1" spc="-55" dirty="0">
                <a:latin typeface="Arial"/>
                <a:cs typeface="Arial"/>
              </a:rPr>
              <a:t> </a:t>
            </a:r>
            <a:r>
              <a:rPr sz="1400" b="1" dirty="0">
                <a:latin typeface="Arial"/>
                <a:cs typeface="Arial"/>
              </a:rPr>
              <a:t>build</a:t>
            </a:r>
            <a:r>
              <a:rPr sz="1400" b="1" spc="-50" dirty="0">
                <a:latin typeface="Arial"/>
                <a:cs typeface="Arial"/>
              </a:rPr>
              <a:t> </a:t>
            </a:r>
            <a:r>
              <a:rPr sz="1400" b="1" dirty="0">
                <a:latin typeface="Arial"/>
                <a:cs typeface="Arial"/>
              </a:rPr>
              <a:t>and</a:t>
            </a:r>
            <a:r>
              <a:rPr sz="1400" b="1" spc="-30" dirty="0">
                <a:latin typeface="Arial"/>
                <a:cs typeface="Arial"/>
              </a:rPr>
              <a:t> </a:t>
            </a:r>
            <a:r>
              <a:rPr sz="1400" b="1" dirty="0">
                <a:latin typeface="Arial"/>
                <a:cs typeface="Arial"/>
              </a:rPr>
              <a:t>test</a:t>
            </a:r>
            <a:r>
              <a:rPr sz="1400" b="1" spc="-35" dirty="0">
                <a:latin typeface="Arial"/>
                <a:cs typeface="Arial"/>
              </a:rPr>
              <a:t> </a:t>
            </a:r>
            <a:r>
              <a:rPr sz="1400" b="1" spc="-10" dirty="0">
                <a:latin typeface="Arial"/>
                <a:cs typeface="Arial"/>
              </a:rPr>
              <a:t>resilient automations</a:t>
            </a:r>
            <a:endParaRPr sz="1400">
              <a:latin typeface="Arial"/>
              <a:cs typeface="Arial"/>
            </a:endParaRPr>
          </a:p>
        </p:txBody>
      </p:sp>
      <p:sp>
        <p:nvSpPr>
          <p:cNvPr id="6" name="object 6"/>
          <p:cNvSpPr txBox="1"/>
          <p:nvPr/>
        </p:nvSpPr>
        <p:spPr>
          <a:xfrm>
            <a:off x="828331" y="4408753"/>
            <a:ext cx="2865644" cy="453907"/>
          </a:xfrm>
          <a:prstGeom prst="rect">
            <a:avLst/>
          </a:prstGeom>
        </p:spPr>
        <p:txBody>
          <a:bodyPr vert="horz" wrap="square" lIns="0" tIns="13332" rIns="0" bIns="0" rtlCol="0">
            <a:spAutoFit/>
          </a:bodyPr>
          <a:lstStyle/>
          <a:p>
            <a:pPr marR="6348" algn="r">
              <a:spcBef>
                <a:spcPts val="105"/>
              </a:spcBef>
            </a:pPr>
            <a:r>
              <a:rPr sz="1400" b="1" dirty="0">
                <a:latin typeface="Arial"/>
                <a:cs typeface="Arial"/>
              </a:rPr>
              <a:t>Reliable</a:t>
            </a:r>
            <a:r>
              <a:rPr sz="1400" b="1" spc="-70" dirty="0">
                <a:latin typeface="Arial"/>
                <a:cs typeface="Arial"/>
              </a:rPr>
              <a:t> </a:t>
            </a:r>
            <a:r>
              <a:rPr sz="1400" b="1" dirty="0">
                <a:latin typeface="Arial"/>
                <a:cs typeface="Arial"/>
              </a:rPr>
              <a:t>robots</a:t>
            </a:r>
            <a:r>
              <a:rPr sz="1400" b="1" spc="-45" dirty="0">
                <a:latin typeface="Arial"/>
                <a:cs typeface="Arial"/>
              </a:rPr>
              <a:t> </a:t>
            </a:r>
            <a:r>
              <a:rPr sz="1400" b="1" dirty="0">
                <a:latin typeface="Arial"/>
                <a:cs typeface="Arial"/>
              </a:rPr>
              <a:t>that</a:t>
            </a:r>
            <a:r>
              <a:rPr sz="1400" b="1" spc="-45" dirty="0">
                <a:latin typeface="Arial"/>
                <a:cs typeface="Arial"/>
              </a:rPr>
              <a:t> </a:t>
            </a:r>
            <a:r>
              <a:rPr sz="1400" b="1" dirty="0">
                <a:latin typeface="Arial"/>
                <a:cs typeface="Arial"/>
              </a:rPr>
              <a:t>keep</a:t>
            </a:r>
            <a:r>
              <a:rPr sz="1400" b="1" spc="-50" dirty="0">
                <a:latin typeface="Arial"/>
                <a:cs typeface="Arial"/>
              </a:rPr>
              <a:t> </a:t>
            </a:r>
            <a:r>
              <a:rPr sz="1400" b="1" spc="-10" dirty="0">
                <a:latin typeface="Arial"/>
                <a:cs typeface="Arial"/>
              </a:rPr>
              <a:t>working</a:t>
            </a:r>
            <a:endParaRPr sz="1400">
              <a:latin typeface="Arial"/>
              <a:cs typeface="Arial"/>
            </a:endParaRPr>
          </a:p>
          <a:p>
            <a:pPr marR="5078" algn="r">
              <a:spcBef>
                <a:spcPts val="5"/>
              </a:spcBef>
            </a:pPr>
            <a:r>
              <a:rPr sz="1400" b="1" dirty="0">
                <a:latin typeface="Arial"/>
                <a:cs typeface="Arial"/>
              </a:rPr>
              <a:t>minimize</a:t>
            </a:r>
            <a:r>
              <a:rPr sz="1400" b="1" spc="-35" dirty="0">
                <a:latin typeface="Arial"/>
                <a:cs typeface="Arial"/>
              </a:rPr>
              <a:t> </a:t>
            </a:r>
            <a:r>
              <a:rPr sz="1400" b="1" spc="-10" dirty="0">
                <a:latin typeface="Arial"/>
                <a:cs typeface="Arial"/>
              </a:rPr>
              <a:t>maintenance</a:t>
            </a:r>
            <a:endParaRPr sz="1400">
              <a:latin typeface="Arial"/>
              <a:cs typeface="Arial"/>
            </a:endParaRPr>
          </a:p>
        </p:txBody>
      </p:sp>
      <p:sp>
        <p:nvSpPr>
          <p:cNvPr id="7" name="object 7"/>
          <p:cNvSpPr txBox="1"/>
          <p:nvPr/>
        </p:nvSpPr>
        <p:spPr>
          <a:xfrm>
            <a:off x="8495355" y="4325259"/>
            <a:ext cx="2964678" cy="452637"/>
          </a:xfrm>
          <a:prstGeom prst="rect">
            <a:avLst/>
          </a:prstGeom>
        </p:spPr>
        <p:txBody>
          <a:bodyPr vert="horz" wrap="square" lIns="0" tIns="12697" rIns="0" bIns="0" rtlCol="0">
            <a:spAutoFit/>
          </a:bodyPr>
          <a:lstStyle/>
          <a:p>
            <a:pPr marL="12696" marR="5078">
              <a:spcBef>
                <a:spcPts val="100"/>
              </a:spcBef>
            </a:pPr>
            <a:r>
              <a:rPr sz="1400" b="1" spc="-10" dirty="0">
                <a:latin typeface="Arial"/>
                <a:cs typeface="Arial"/>
              </a:rPr>
              <a:t>Continuously</a:t>
            </a:r>
            <a:r>
              <a:rPr sz="1400" b="1" spc="-50" dirty="0">
                <a:latin typeface="Arial"/>
                <a:cs typeface="Arial"/>
              </a:rPr>
              <a:t> </a:t>
            </a:r>
            <a:r>
              <a:rPr sz="1400" b="1" dirty="0">
                <a:latin typeface="Arial"/>
                <a:cs typeface="Arial"/>
              </a:rPr>
              <a:t>monitor</a:t>
            </a:r>
            <a:r>
              <a:rPr sz="1400" b="1" spc="-20" dirty="0">
                <a:latin typeface="Arial"/>
                <a:cs typeface="Arial"/>
              </a:rPr>
              <a:t> </a:t>
            </a:r>
            <a:r>
              <a:rPr sz="1400" b="1" dirty="0">
                <a:latin typeface="Arial"/>
                <a:cs typeface="Arial"/>
              </a:rPr>
              <a:t>the</a:t>
            </a:r>
            <a:r>
              <a:rPr sz="1400" b="1" spc="-30" dirty="0">
                <a:latin typeface="Arial"/>
                <a:cs typeface="Arial"/>
              </a:rPr>
              <a:t> </a:t>
            </a:r>
            <a:r>
              <a:rPr sz="1400" b="1" dirty="0">
                <a:latin typeface="Arial"/>
                <a:cs typeface="Arial"/>
              </a:rPr>
              <a:t>health</a:t>
            </a:r>
            <a:r>
              <a:rPr sz="1400" b="1" spc="-40" dirty="0">
                <a:latin typeface="Arial"/>
                <a:cs typeface="Arial"/>
              </a:rPr>
              <a:t> </a:t>
            </a:r>
            <a:r>
              <a:rPr sz="1400" b="1" spc="-25" dirty="0">
                <a:latin typeface="Arial"/>
                <a:cs typeface="Arial"/>
              </a:rPr>
              <a:t>of </a:t>
            </a:r>
            <a:r>
              <a:rPr sz="1400" b="1" dirty="0">
                <a:latin typeface="Arial"/>
                <a:cs typeface="Arial"/>
              </a:rPr>
              <a:t>your</a:t>
            </a:r>
            <a:r>
              <a:rPr sz="1400" b="1" spc="-15" dirty="0">
                <a:latin typeface="Arial"/>
                <a:cs typeface="Arial"/>
              </a:rPr>
              <a:t> </a:t>
            </a:r>
            <a:r>
              <a:rPr sz="1400" b="1" dirty="0">
                <a:latin typeface="Arial"/>
                <a:cs typeface="Arial"/>
              </a:rPr>
              <a:t>robots</a:t>
            </a:r>
            <a:r>
              <a:rPr sz="1400" b="1" spc="-55" dirty="0">
                <a:latin typeface="Arial"/>
                <a:cs typeface="Arial"/>
              </a:rPr>
              <a:t> </a:t>
            </a:r>
            <a:r>
              <a:rPr sz="1400" b="1" dirty="0">
                <a:latin typeface="Arial"/>
                <a:cs typeface="Arial"/>
              </a:rPr>
              <a:t>and</a:t>
            </a:r>
            <a:r>
              <a:rPr sz="1400" b="1" spc="-45" dirty="0">
                <a:latin typeface="Arial"/>
                <a:cs typeface="Arial"/>
              </a:rPr>
              <a:t> </a:t>
            </a:r>
            <a:r>
              <a:rPr sz="1400" b="1" spc="-10" dirty="0">
                <a:latin typeface="Arial"/>
                <a:cs typeface="Arial"/>
              </a:rPr>
              <a:t>applications</a:t>
            </a:r>
            <a:endParaRPr sz="1400">
              <a:latin typeface="Arial"/>
              <a:cs typeface="Arial"/>
            </a:endParaRPr>
          </a:p>
        </p:txBody>
      </p:sp>
      <p:sp>
        <p:nvSpPr>
          <p:cNvPr id="8" name="object 8"/>
          <p:cNvSpPr/>
          <p:nvPr/>
        </p:nvSpPr>
        <p:spPr>
          <a:xfrm>
            <a:off x="379376" y="4142046"/>
            <a:ext cx="3428107" cy="0"/>
          </a:xfrm>
          <a:custGeom>
            <a:avLst/>
            <a:gdLst/>
            <a:ahLst/>
            <a:cxnLst/>
            <a:rect l="l" t="t" r="r" b="b"/>
            <a:pathLst>
              <a:path w="3429000">
                <a:moveTo>
                  <a:pt x="0" y="0"/>
                </a:moveTo>
                <a:lnTo>
                  <a:pt x="3429000" y="0"/>
                </a:lnTo>
              </a:path>
            </a:pathLst>
          </a:custGeom>
          <a:ln w="3175">
            <a:solidFill>
              <a:srgbClr val="D9D9D9"/>
            </a:solidFill>
          </a:ln>
        </p:spPr>
        <p:txBody>
          <a:bodyPr wrap="square" lIns="0" tIns="0" rIns="0" bIns="0" rtlCol="0"/>
          <a:lstStyle/>
          <a:p>
            <a:endParaRPr sz="1799"/>
          </a:p>
        </p:txBody>
      </p:sp>
      <p:sp>
        <p:nvSpPr>
          <p:cNvPr id="9" name="object 9"/>
          <p:cNvSpPr/>
          <p:nvPr/>
        </p:nvSpPr>
        <p:spPr>
          <a:xfrm>
            <a:off x="8378293" y="4142046"/>
            <a:ext cx="3428107" cy="0"/>
          </a:xfrm>
          <a:custGeom>
            <a:avLst/>
            <a:gdLst/>
            <a:ahLst/>
            <a:cxnLst/>
            <a:rect l="l" t="t" r="r" b="b"/>
            <a:pathLst>
              <a:path w="3429000">
                <a:moveTo>
                  <a:pt x="0" y="0"/>
                </a:moveTo>
                <a:lnTo>
                  <a:pt x="3429000" y="0"/>
                </a:lnTo>
              </a:path>
            </a:pathLst>
          </a:custGeom>
          <a:ln w="3175">
            <a:solidFill>
              <a:srgbClr val="D9D9D9"/>
            </a:solidFill>
          </a:ln>
        </p:spPr>
        <p:txBody>
          <a:bodyPr wrap="square" lIns="0" tIns="0" rIns="0" bIns="0" rtlCol="0"/>
          <a:lstStyle/>
          <a:p>
            <a:endParaRPr sz="1799"/>
          </a:p>
        </p:txBody>
      </p:sp>
      <p:sp>
        <p:nvSpPr>
          <p:cNvPr id="10" name="object 10"/>
          <p:cNvSpPr txBox="1"/>
          <p:nvPr/>
        </p:nvSpPr>
        <p:spPr>
          <a:xfrm>
            <a:off x="391667" y="3582121"/>
            <a:ext cx="940824" cy="175002"/>
          </a:xfrm>
          <a:prstGeom prst="rect">
            <a:avLst/>
          </a:prstGeom>
        </p:spPr>
        <p:txBody>
          <a:bodyPr vert="horz" wrap="square" lIns="0" tIns="13332" rIns="0" bIns="0" rtlCol="0">
            <a:spAutoFit/>
          </a:bodyPr>
          <a:lstStyle/>
          <a:p>
            <a:pPr marL="12696">
              <a:spcBef>
                <a:spcPts val="105"/>
              </a:spcBef>
            </a:pPr>
            <a:r>
              <a:rPr sz="1050" dirty="0">
                <a:latin typeface="Arial"/>
                <a:cs typeface="Arial"/>
              </a:rPr>
              <a:t>Process</a:t>
            </a:r>
            <a:r>
              <a:rPr sz="1050" spc="-40" dirty="0">
                <a:latin typeface="Arial"/>
                <a:cs typeface="Arial"/>
              </a:rPr>
              <a:t> </a:t>
            </a:r>
            <a:r>
              <a:rPr sz="1050" spc="-10" dirty="0">
                <a:latin typeface="Arial"/>
                <a:cs typeface="Arial"/>
              </a:rPr>
              <a:t>Mining</a:t>
            </a:r>
            <a:endParaRPr sz="1050">
              <a:latin typeface="Arial"/>
              <a:cs typeface="Arial"/>
            </a:endParaRPr>
          </a:p>
        </p:txBody>
      </p:sp>
      <p:sp>
        <p:nvSpPr>
          <p:cNvPr id="11" name="object 11"/>
          <p:cNvSpPr txBox="1"/>
          <p:nvPr/>
        </p:nvSpPr>
        <p:spPr>
          <a:xfrm>
            <a:off x="1614765" y="3582121"/>
            <a:ext cx="828459" cy="175002"/>
          </a:xfrm>
          <a:prstGeom prst="rect">
            <a:avLst/>
          </a:prstGeom>
        </p:spPr>
        <p:txBody>
          <a:bodyPr vert="horz" wrap="square" lIns="0" tIns="13332" rIns="0" bIns="0" rtlCol="0">
            <a:spAutoFit/>
          </a:bodyPr>
          <a:lstStyle/>
          <a:p>
            <a:pPr marL="12696">
              <a:spcBef>
                <a:spcPts val="105"/>
              </a:spcBef>
            </a:pPr>
            <a:r>
              <a:rPr sz="1050" dirty="0">
                <a:latin typeface="Arial"/>
                <a:cs typeface="Arial"/>
              </a:rPr>
              <a:t>Task</a:t>
            </a:r>
            <a:r>
              <a:rPr sz="1050" spc="-20" dirty="0">
                <a:latin typeface="Arial"/>
                <a:cs typeface="Arial"/>
              </a:rPr>
              <a:t> </a:t>
            </a:r>
            <a:r>
              <a:rPr sz="1050" spc="-10" dirty="0">
                <a:latin typeface="Arial"/>
                <a:cs typeface="Arial"/>
              </a:rPr>
              <a:t>Capture</a:t>
            </a:r>
            <a:endParaRPr sz="1050">
              <a:latin typeface="Arial"/>
              <a:cs typeface="Arial"/>
            </a:endParaRPr>
          </a:p>
        </p:txBody>
      </p:sp>
      <p:grpSp>
        <p:nvGrpSpPr>
          <p:cNvPr id="12" name="object 12"/>
          <p:cNvGrpSpPr/>
          <p:nvPr/>
        </p:nvGrpSpPr>
        <p:grpSpPr>
          <a:xfrm>
            <a:off x="1732337" y="2827177"/>
            <a:ext cx="596110" cy="596110"/>
            <a:chOff x="1732788" y="2827020"/>
            <a:chExt cx="596265" cy="596265"/>
          </a:xfrm>
        </p:grpSpPr>
        <p:sp>
          <p:nvSpPr>
            <p:cNvPr id="13" name="object 13"/>
            <p:cNvSpPr/>
            <p:nvPr/>
          </p:nvSpPr>
          <p:spPr>
            <a:xfrm>
              <a:off x="1732788" y="2827020"/>
              <a:ext cx="596265" cy="596265"/>
            </a:xfrm>
            <a:custGeom>
              <a:avLst/>
              <a:gdLst/>
              <a:ahLst/>
              <a:cxnLst/>
              <a:rect l="l" t="t" r="r" b="b"/>
              <a:pathLst>
                <a:path w="596264" h="596264">
                  <a:moveTo>
                    <a:pt x="297942" y="0"/>
                  </a:moveTo>
                  <a:lnTo>
                    <a:pt x="249603" y="3898"/>
                  </a:lnTo>
                  <a:lnTo>
                    <a:pt x="203752" y="15185"/>
                  </a:lnTo>
                  <a:lnTo>
                    <a:pt x="161001" y="33247"/>
                  </a:lnTo>
                  <a:lnTo>
                    <a:pt x="121962" y="57473"/>
                  </a:lnTo>
                  <a:lnTo>
                    <a:pt x="87249" y="87249"/>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8" y="508635"/>
                  </a:lnTo>
                  <a:lnTo>
                    <a:pt x="121962" y="538410"/>
                  </a:lnTo>
                  <a:lnTo>
                    <a:pt x="161001" y="562636"/>
                  </a:lnTo>
                  <a:lnTo>
                    <a:pt x="203752" y="580698"/>
                  </a:lnTo>
                  <a:lnTo>
                    <a:pt x="249603" y="591985"/>
                  </a:lnTo>
                  <a:lnTo>
                    <a:pt x="297942" y="595883"/>
                  </a:lnTo>
                  <a:lnTo>
                    <a:pt x="346280" y="591985"/>
                  </a:lnTo>
                  <a:lnTo>
                    <a:pt x="392131" y="580698"/>
                  </a:lnTo>
                  <a:lnTo>
                    <a:pt x="434882" y="562636"/>
                  </a:lnTo>
                  <a:lnTo>
                    <a:pt x="473921" y="538410"/>
                  </a:lnTo>
                  <a:lnTo>
                    <a:pt x="508635" y="508634"/>
                  </a:lnTo>
                  <a:lnTo>
                    <a:pt x="538410" y="473921"/>
                  </a:lnTo>
                  <a:lnTo>
                    <a:pt x="562636" y="434882"/>
                  </a:lnTo>
                  <a:lnTo>
                    <a:pt x="580698" y="392131"/>
                  </a:lnTo>
                  <a:lnTo>
                    <a:pt x="591985" y="346280"/>
                  </a:lnTo>
                  <a:lnTo>
                    <a:pt x="595884" y="297941"/>
                  </a:lnTo>
                  <a:lnTo>
                    <a:pt x="591985" y="249603"/>
                  </a:lnTo>
                  <a:lnTo>
                    <a:pt x="580698" y="203752"/>
                  </a:lnTo>
                  <a:lnTo>
                    <a:pt x="562636" y="161001"/>
                  </a:lnTo>
                  <a:lnTo>
                    <a:pt x="538410" y="121962"/>
                  </a:lnTo>
                  <a:lnTo>
                    <a:pt x="508635" y="87248"/>
                  </a:lnTo>
                  <a:lnTo>
                    <a:pt x="473921" y="57473"/>
                  </a:lnTo>
                  <a:lnTo>
                    <a:pt x="434882" y="33247"/>
                  </a:lnTo>
                  <a:lnTo>
                    <a:pt x="392131" y="15185"/>
                  </a:lnTo>
                  <a:lnTo>
                    <a:pt x="346280" y="3898"/>
                  </a:lnTo>
                  <a:lnTo>
                    <a:pt x="297942" y="0"/>
                  </a:lnTo>
                  <a:close/>
                </a:path>
              </a:pathLst>
            </a:custGeom>
            <a:solidFill>
              <a:srgbClr val="F4719D"/>
            </a:solidFill>
          </p:spPr>
          <p:txBody>
            <a:bodyPr wrap="square" lIns="0" tIns="0" rIns="0" bIns="0" rtlCol="0"/>
            <a:lstStyle/>
            <a:p>
              <a:endParaRPr sz="1799"/>
            </a:p>
          </p:txBody>
        </p:sp>
        <p:sp>
          <p:nvSpPr>
            <p:cNvPr id="14" name="object 14"/>
            <p:cNvSpPr/>
            <p:nvPr/>
          </p:nvSpPr>
          <p:spPr>
            <a:xfrm>
              <a:off x="1919395" y="3013521"/>
              <a:ext cx="226060" cy="225425"/>
            </a:xfrm>
            <a:custGeom>
              <a:avLst/>
              <a:gdLst/>
              <a:ahLst/>
              <a:cxnLst/>
              <a:rect l="l" t="t" r="r" b="b"/>
              <a:pathLst>
                <a:path w="226060" h="225425">
                  <a:moveTo>
                    <a:pt x="61585" y="225402"/>
                  </a:moveTo>
                  <a:lnTo>
                    <a:pt x="0" y="225402"/>
                  </a:lnTo>
                  <a:lnTo>
                    <a:pt x="0" y="163927"/>
                  </a:lnTo>
                </a:path>
                <a:path w="226060" h="225425">
                  <a:moveTo>
                    <a:pt x="225812" y="163927"/>
                  </a:moveTo>
                  <a:lnTo>
                    <a:pt x="225812" y="225402"/>
                  </a:lnTo>
                  <a:lnTo>
                    <a:pt x="164227" y="225402"/>
                  </a:lnTo>
                </a:path>
                <a:path w="226060" h="225425">
                  <a:moveTo>
                    <a:pt x="0" y="61472"/>
                  </a:moveTo>
                  <a:lnTo>
                    <a:pt x="0" y="0"/>
                  </a:lnTo>
                  <a:lnTo>
                    <a:pt x="61585" y="0"/>
                  </a:lnTo>
                </a:path>
                <a:path w="226060" h="225425">
                  <a:moveTo>
                    <a:pt x="164227" y="0"/>
                  </a:moveTo>
                  <a:lnTo>
                    <a:pt x="225812" y="0"/>
                  </a:lnTo>
                  <a:lnTo>
                    <a:pt x="225812" y="61472"/>
                  </a:lnTo>
                </a:path>
              </a:pathLst>
            </a:custGeom>
            <a:ln w="20509">
              <a:solidFill>
                <a:srgbClr val="FFFFFF"/>
              </a:solidFill>
            </a:ln>
          </p:spPr>
          <p:txBody>
            <a:bodyPr wrap="square" lIns="0" tIns="0" rIns="0" bIns="0" rtlCol="0"/>
            <a:lstStyle/>
            <a:p>
              <a:endParaRPr sz="1799"/>
            </a:p>
          </p:txBody>
        </p:sp>
        <p:sp>
          <p:nvSpPr>
            <p:cNvPr id="15" name="object 15"/>
            <p:cNvSpPr/>
            <p:nvPr/>
          </p:nvSpPr>
          <p:spPr>
            <a:xfrm>
              <a:off x="1878338" y="2972539"/>
              <a:ext cx="307975" cy="307975"/>
            </a:xfrm>
            <a:custGeom>
              <a:avLst/>
              <a:gdLst/>
              <a:ahLst/>
              <a:cxnLst/>
              <a:rect l="l" t="t" r="r" b="b"/>
              <a:pathLst>
                <a:path w="307975" h="307975">
                  <a:moveTo>
                    <a:pt x="123170" y="81963"/>
                  </a:moveTo>
                  <a:lnTo>
                    <a:pt x="164226" y="40981"/>
                  </a:lnTo>
                  <a:lnTo>
                    <a:pt x="123170" y="0"/>
                  </a:lnTo>
                </a:path>
                <a:path w="307975" h="307975">
                  <a:moveTo>
                    <a:pt x="184755" y="225400"/>
                  </a:moveTo>
                  <a:lnTo>
                    <a:pt x="143698" y="266384"/>
                  </a:lnTo>
                  <a:lnTo>
                    <a:pt x="184755" y="307366"/>
                  </a:lnTo>
                </a:path>
                <a:path w="307975" h="307975">
                  <a:moveTo>
                    <a:pt x="82113" y="184418"/>
                  </a:moveTo>
                  <a:lnTo>
                    <a:pt x="41056" y="143436"/>
                  </a:lnTo>
                  <a:lnTo>
                    <a:pt x="0" y="184418"/>
                  </a:lnTo>
                </a:path>
                <a:path w="307975" h="307975">
                  <a:moveTo>
                    <a:pt x="307925" y="122945"/>
                  </a:moveTo>
                  <a:lnTo>
                    <a:pt x="266868" y="163927"/>
                  </a:lnTo>
                  <a:lnTo>
                    <a:pt x="225812" y="122945"/>
                  </a:lnTo>
                </a:path>
              </a:pathLst>
            </a:custGeom>
            <a:ln w="20509">
              <a:solidFill>
                <a:srgbClr val="FFFFFF"/>
              </a:solidFill>
            </a:ln>
          </p:spPr>
          <p:txBody>
            <a:bodyPr wrap="square" lIns="0" tIns="0" rIns="0" bIns="0" rtlCol="0"/>
            <a:lstStyle/>
            <a:p>
              <a:endParaRPr sz="1799"/>
            </a:p>
          </p:txBody>
        </p:sp>
      </p:grpSp>
      <p:grpSp>
        <p:nvGrpSpPr>
          <p:cNvPr id="16" name="object 16"/>
          <p:cNvGrpSpPr/>
          <p:nvPr/>
        </p:nvGrpSpPr>
        <p:grpSpPr>
          <a:xfrm>
            <a:off x="565257" y="2827177"/>
            <a:ext cx="596110" cy="596110"/>
            <a:chOff x="565404" y="2827020"/>
            <a:chExt cx="596265" cy="596265"/>
          </a:xfrm>
        </p:grpSpPr>
        <p:sp>
          <p:nvSpPr>
            <p:cNvPr id="17" name="object 17"/>
            <p:cNvSpPr/>
            <p:nvPr/>
          </p:nvSpPr>
          <p:spPr>
            <a:xfrm>
              <a:off x="565404" y="2827020"/>
              <a:ext cx="596265" cy="596265"/>
            </a:xfrm>
            <a:custGeom>
              <a:avLst/>
              <a:gdLst/>
              <a:ahLst/>
              <a:cxnLst/>
              <a:rect l="l" t="t" r="r" b="b"/>
              <a:pathLst>
                <a:path w="596265" h="596264">
                  <a:moveTo>
                    <a:pt x="297942" y="0"/>
                  </a:moveTo>
                  <a:lnTo>
                    <a:pt x="249613" y="3898"/>
                  </a:lnTo>
                  <a:lnTo>
                    <a:pt x="203767" y="15185"/>
                  </a:lnTo>
                  <a:lnTo>
                    <a:pt x="161018" y="33247"/>
                  </a:lnTo>
                  <a:lnTo>
                    <a:pt x="121979" y="57473"/>
                  </a:lnTo>
                  <a:lnTo>
                    <a:pt x="87263" y="87249"/>
                  </a:lnTo>
                  <a:lnTo>
                    <a:pt x="57484" y="121962"/>
                  </a:lnTo>
                  <a:lnTo>
                    <a:pt x="33254" y="161001"/>
                  </a:lnTo>
                  <a:lnTo>
                    <a:pt x="15188" y="203752"/>
                  </a:lnTo>
                  <a:lnTo>
                    <a:pt x="3899" y="249603"/>
                  </a:lnTo>
                  <a:lnTo>
                    <a:pt x="0" y="297941"/>
                  </a:lnTo>
                  <a:lnTo>
                    <a:pt x="3899" y="346280"/>
                  </a:lnTo>
                  <a:lnTo>
                    <a:pt x="15188" y="392131"/>
                  </a:lnTo>
                  <a:lnTo>
                    <a:pt x="33254" y="434882"/>
                  </a:lnTo>
                  <a:lnTo>
                    <a:pt x="57484" y="473921"/>
                  </a:lnTo>
                  <a:lnTo>
                    <a:pt x="87263" y="508635"/>
                  </a:lnTo>
                  <a:lnTo>
                    <a:pt x="121979" y="538410"/>
                  </a:lnTo>
                  <a:lnTo>
                    <a:pt x="161018" y="562636"/>
                  </a:lnTo>
                  <a:lnTo>
                    <a:pt x="203767" y="580698"/>
                  </a:lnTo>
                  <a:lnTo>
                    <a:pt x="249613" y="591985"/>
                  </a:lnTo>
                  <a:lnTo>
                    <a:pt x="297942" y="595883"/>
                  </a:lnTo>
                  <a:lnTo>
                    <a:pt x="346270" y="591985"/>
                  </a:lnTo>
                  <a:lnTo>
                    <a:pt x="392116" y="580698"/>
                  </a:lnTo>
                  <a:lnTo>
                    <a:pt x="434865" y="562636"/>
                  </a:lnTo>
                  <a:lnTo>
                    <a:pt x="473904" y="538410"/>
                  </a:lnTo>
                  <a:lnTo>
                    <a:pt x="508620" y="508634"/>
                  </a:lnTo>
                  <a:lnTo>
                    <a:pt x="538399" y="473921"/>
                  </a:lnTo>
                  <a:lnTo>
                    <a:pt x="562629" y="434882"/>
                  </a:lnTo>
                  <a:lnTo>
                    <a:pt x="580695" y="392131"/>
                  </a:lnTo>
                  <a:lnTo>
                    <a:pt x="591984" y="346280"/>
                  </a:lnTo>
                  <a:lnTo>
                    <a:pt x="595883" y="297941"/>
                  </a:lnTo>
                  <a:lnTo>
                    <a:pt x="591984" y="249603"/>
                  </a:lnTo>
                  <a:lnTo>
                    <a:pt x="580695" y="203752"/>
                  </a:lnTo>
                  <a:lnTo>
                    <a:pt x="562629" y="161001"/>
                  </a:lnTo>
                  <a:lnTo>
                    <a:pt x="538399" y="121962"/>
                  </a:lnTo>
                  <a:lnTo>
                    <a:pt x="508620" y="87248"/>
                  </a:lnTo>
                  <a:lnTo>
                    <a:pt x="473904" y="57473"/>
                  </a:lnTo>
                  <a:lnTo>
                    <a:pt x="434865" y="33247"/>
                  </a:lnTo>
                  <a:lnTo>
                    <a:pt x="392116" y="15185"/>
                  </a:lnTo>
                  <a:lnTo>
                    <a:pt x="346270" y="3898"/>
                  </a:lnTo>
                  <a:lnTo>
                    <a:pt x="297942" y="0"/>
                  </a:lnTo>
                  <a:close/>
                </a:path>
              </a:pathLst>
            </a:custGeom>
            <a:solidFill>
              <a:srgbClr val="F4719D"/>
            </a:solidFill>
          </p:spPr>
          <p:txBody>
            <a:bodyPr wrap="square" lIns="0" tIns="0" rIns="0" bIns="0" rtlCol="0"/>
            <a:lstStyle/>
            <a:p>
              <a:endParaRPr sz="1799"/>
            </a:p>
          </p:txBody>
        </p:sp>
        <p:sp>
          <p:nvSpPr>
            <p:cNvPr id="18" name="object 18"/>
            <p:cNvSpPr/>
            <p:nvPr/>
          </p:nvSpPr>
          <p:spPr>
            <a:xfrm>
              <a:off x="725399" y="3018920"/>
              <a:ext cx="278130" cy="213360"/>
            </a:xfrm>
            <a:custGeom>
              <a:avLst/>
              <a:gdLst/>
              <a:ahLst/>
              <a:cxnLst/>
              <a:rect l="l" t="t" r="r" b="b"/>
              <a:pathLst>
                <a:path w="278130" h="213360">
                  <a:moveTo>
                    <a:pt x="53392" y="53294"/>
                  </a:moveTo>
                  <a:lnTo>
                    <a:pt x="0" y="106589"/>
                  </a:lnTo>
                  <a:lnTo>
                    <a:pt x="53392" y="159884"/>
                  </a:lnTo>
                </a:path>
                <a:path w="278130" h="213360">
                  <a:moveTo>
                    <a:pt x="224247" y="53294"/>
                  </a:moveTo>
                  <a:lnTo>
                    <a:pt x="277639" y="106589"/>
                  </a:lnTo>
                  <a:lnTo>
                    <a:pt x="224247" y="159884"/>
                  </a:lnTo>
                </a:path>
                <a:path w="278130" h="213360">
                  <a:moveTo>
                    <a:pt x="170854" y="0"/>
                  </a:moveTo>
                  <a:lnTo>
                    <a:pt x="106784" y="213181"/>
                  </a:lnTo>
                </a:path>
              </a:pathLst>
            </a:custGeom>
            <a:ln w="21337">
              <a:solidFill>
                <a:srgbClr val="FFFFFF"/>
              </a:solidFill>
            </a:ln>
          </p:spPr>
          <p:txBody>
            <a:bodyPr wrap="square" lIns="0" tIns="0" rIns="0" bIns="0" rtlCol="0"/>
            <a:lstStyle/>
            <a:p>
              <a:endParaRPr sz="1799"/>
            </a:p>
          </p:txBody>
        </p:sp>
      </p:grpSp>
      <p:sp>
        <p:nvSpPr>
          <p:cNvPr id="19" name="object 19"/>
          <p:cNvSpPr txBox="1"/>
          <p:nvPr/>
        </p:nvSpPr>
        <p:spPr>
          <a:xfrm>
            <a:off x="2704140" y="3582121"/>
            <a:ext cx="984629" cy="175002"/>
          </a:xfrm>
          <a:prstGeom prst="rect">
            <a:avLst/>
          </a:prstGeom>
        </p:spPr>
        <p:txBody>
          <a:bodyPr vert="horz" wrap="square" lIns="0" tIns="13332" rIns="0" bIns="0" rtlCol="0">
            <a:spAutoFit/>
          </a:bodyPr>
          <a:lstStyle/>
          <a:p>
            <a:pPr marL="12696">
              <a:spcBef>
                <a:spcPts val="105"/>
              </a:spcBef>
            </a:pPr>
            <a:r>
              <a:rPr sz="1050" dirty="0">
                <a:latin typeface="Arial"/>
                <a:cs typeface="Arial"/>
              </a:rPr>
              <a:t>Automation</a:t>
            </a:r>
            <a:r>
              <a:rPr sz="1050" spc="-55" dirty="0">
                <a:latin typeface="Arial"/>
                <a:cs typeface="Arial"/>
              </a:rPr>
              <a:t> </a:t>
            </a:r>
            <a:r>
              <a:rPr sz="1050" spc="-25" dirty="0">
                <a:latin typeface="Arial"/>
                <a:cs typeface="Arial"/>
              </a:rPr>
              <a:t>Hub</a:t>
            </a:r>
            <a:endParaRPr sz="1050">
              <a:latin typeface="Arial"/>
              <a:cs typeface="Arial"/>
            </a:endParaRPr>
          </a:p>
        </p:txBody>
      </p:sp>
      <p:grpSp>
        <p:nvGrpSpPr>
          <p:cNvPr id="20" name="object 20"/>
          <p:cNvGrpSpPr/>
          <p:nvPr/>
        </p:nvGrpSpPr>
        <p:grpSpPr>
          <a:xfrm>
            <a:off x="2899417" y="2827177"/>
            <a:ext cx="596110" cy="596110"/>
            <a:chOff x="2900172" y="2827020"/>
            <a:chExt cx="596265" cy="596265"/>
          </a:xfrm>
        </p:grpSpPr>
        <p:sp>
          <p:nvSpPr>
            <p:cNvPr id="21" name="object 21"/>
            <p:cNvSpPr/>
            <p:nvPr/>
          </p:nvSpPr>
          <p:spPr>
            <a:xfrm>
              <a:off x="2900172" y="2827020"/>
              <a:ext cx="596265" cy="596265"/>
            </a:xfrm>
            <a:custGeom>
              <a:avLst/>
              <a:gdLst/>
              <a:ahLst/>
              <a:cxnLst/>
              <a:rect l="l" t="t" r="r" b="b"/>
              <a:pathLst>
                <a:path w="596264" h="596264">
                  <a:moveTo>
                    <a:pt x="297941" y="0"/>
                  </a:moveTo>
                  <a:lnTo>
                    <a:pt x="249603" y="3898"/>
                  </a:lnTo>
                  <a:lnTo>
                    <a:pt x="203752" y="15185"/>
                  </a:lnTo>
                  <a:lnTo>
                    <a:pt x="161001" y="33247"/>
                  </a:lnTo>
                  <a:lnTo>
                    <a:pt x="121962" y="57473"/>
                  </a:lnTo>
                  <a:lnTo>
                    <a:pt x="87249" y="87249"/>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8" y="508635"/>
                  </a:lnTo>
                  <a:lnTo>
                    <a:pt x="121962" y="538410"/>
                  </a:lnTo>
                  <a:lnTo>
                    <a:pt x="161001" y="562636"/>
                  </a:lnTo>
                  <a:lnTo>
                    <a:pt x="203752" y="580698"/>
                  </a:lnTo>
                  <a:lnTo>
                    <a:pt x="249603" y="591985"/>
                  </a:lnTo>
                  <a:lnTo>
                    <a:pt x="297941" y="595883"/>
                  </a:lnTo>
                  <a:lnTo>
                    <a:pt x="346280" y="591985"/>
                  </a:lnTo>
                  <a:lnTo>
                    <a:pt x="392131" y="580698"/>
                  </a:lnTo>
                  <a:lnTo>
                    <a:pt x="434882" y="562636"/>
                  </a:lnTo>
                  <a:lnTo>
                    <a:pt x="473921" y="538410"/>
                  </a:lnTo>
                  <a:lnTo>
                    <a:pt x="508635" y="508634"/>
                  </a:lnTo>
                  <a:lnTo>
                    <a:pt x="538410" y="473921"/>
                  </a:lnTo>
                  <a:lnTo>
                    <a:pt x="562636" y="434882"/>
                  </a:lnTo>
                  <a:lnTo>
                    <a:pt x="580698" y="392131"/>
                  </a:lnTo>
                  <a:lnTo>
                    <a:pt x="591985" y="346280"/>
                  </a:lnTo>
                  <a:lnTo>
                    <a:pt x="595883" y="297941"/>
                  </a:lnTo>
                  <a:lnTo>
                    <a:pt x="591985" y="249603"/>
                  </a:lnTo>
                  <a:lnTo>
                    <a:pt x="580698" y="203752"/>
                  </a:lnTo>
                  <a:lnTo>
                    <a:pt x="562636" y="161001"/>
                  </a:lnTo>
                  <a:lnTo>
                    <a:pt x="538410" y="121962"/>
                  </a:lnTo>
                  <a:lnTo>
                    <a:pt x="508634" y="87248"/>
                  </a:lnTo>
                  <a:lnTo>
                    <a:pt x="473921" y="57473"/>
                  </a:lnTo>
                  <a:lnTo>
                    <a:pt x="434882" y="33247"/>
                  </a:lnTo>
                  <a:lnTo>
                    <a:pt x="392131" y="15185"/>
                  </a:lnTo>
                  <a:lnTo>
                    <a:pt x="346280" y="3898"/>
                  </a:lnTo>
                  <a:lnTo>
                    <a:pt x="297941" y="0"/>
                  </a:lnTo>
                  <a:close/>
                </a:path>
              </a:pathLst>
            </a:custGeom>
            <a:solidFill>
              <a:srgbClr val="F4719D"/>
            </a:solidFill>
          </p:spPr>
          <p:txBody>
            <a:bodyPr wrap="square" lIns="0" tIns="0" rIns="0" bIns="0" rtlCol="0"/>
            <a:lstStyle/>
            <a:p>
              <a:endParaRPr sz="1799"/>
            </a:p>
          </p:txBody>
        </p:sp>
        <p:pic>
          <p:nvPicPr>
            <p:cNvPr id="22" name="object 22"/>
            <p:cNvPicPr/>
            <p:nvPr/>
          </p:nvPicPr>
          <p:blipFill>
            <a:blip r:embed="rId2" cstate="print"/>
            <a:stretch>
              <a:fillRect/>
            </a:stretch>
          </p:blipFill>
          <p:spPr>
            <a:xfrm>
              <a:off x="3073738" y="3000489"/>
              <a:ext cx="251003" cy="250574"/>
            </a:xfrm>
            <a:prstGeom prst="rect">
              <a:avLst/>
            </a:prstGeom>
          </p:spPr>
        </p:pic>
      </p:grpSp>
      <p:sp>
        <p:nvSpPr>
          <p:cNvPr id="23" name="object 23"/>
          <p:cNvSpPr txBox="1"/>
          <p:nvPr/>
        </p:nvSpPr>
        <p:spPr>
          <a:xfrm>
            <a:off x="1485639" y="5760823"/>
            <a:ext cx="718633" cy="346620"/>
          </a:xfrm>
          <a:prstGeom prst="rect">
            <a:avLst/>
          </a:prstGeom>
        </p:spPr>
        <p:txBody>
          <a:bodyPr vert="horz" wrap="square" lIns="0" tIns="13332" rIns="0" bIns="0" rtlCol="0">
            <a:spAutoFit/>
          </a:bodyPr>
          <a:lstStyle/>
          <a:p>
            <a:pPr marL="146641" marR="5078" indent="-134580">
              <a:spcBef>
                <a:spcPts val="105"/>
              </a:spcBef>
            </a:pPr>
            <a:r>
              <a:rPr sz="1050" spc="-10" dirty="0">
                <a:latin typeface="Arial"/>
                <a:cs typeface="Arial"/>
              </a:rPr>
              <a:t>Unattended Robots</a:t>
            </a:r>
            <a:endParaRPr sz="1050">
              <a:latin typeface="Arial"/>
              <a:cs typeface="Arial"/>
            </a:endParaRPr>
          </a:p>
        </p:txBody>
      </p:sp>
      <p:sp>
        <p:nvSpPr>
          <p:cNvPr id="24" name="object 24"/>
          <p:cNvSpPr txBox="1"/>
          <p:nvPr/>
        </p:nvSpPr>
        <p:spPr>
          <a:xfrm>
            <a:off x="2797081" y="5840660"/>
            <a:ext cx="799257" cy="175002"/>
          </a:xfrm>
          <a:prstGeom prst="rect">
            <a:avLst/>
          </a:prstGeom>
        </p:spPr>
        <p:txBody>
          <a:bodyPr vert="horz" wrap="square" lIns="0" tIns="13332" rIns="0" bIns="0" rtlCol="0">
            <a:spAutoFit/>
          </a:bodyPr>
          <a:lstStyle/>
          <a:p>
            <a:pPr marL="12696">
              <a:spcBef>
                <a:spcPts val="105"/>
              </a:spcBef>
            </a:pPr>
            <a:r>
              <a:rPr sz="1050" b="1" dirty="0">
                <a:latin typeface="Arial"/>
                <a:cs typeface="Arial"/>
              </a:rPr>
              <a:t>Test</a:t>
            </a:r>
            <a:r>
              <a:rPr sz="1050" b="1" spc="-25" dirty="0">
                <a:latin typeface="Arial"/>
                <a:cs typeface="Arial"/>
              </a:rPr>
              <a:t> </a:t>
            </a:r>
            <a:r>
              <a:rPr sz="1050" b="1" spc="-10" dirty="0">
                <a:latin typeface="Arial"/>
                <a:cs typeface="Arial"/>
              </a:rPr>
              <a:t>Robots</a:t>
            </a:r>
            <a:endParaRPr sz="1050">
              <a:latin typeface="Arial"/>
              <a:cs typeface="Arial"/>
            </a:endParaRPr>
          </a:p>
        </p:txBody>
      </p:sp>
      <p:grpSp>
        <p:nvGrpSpPr>
          <p:cNvPr id="25" name="object 25"/>
          <p:cNvGrpSpPr/>
          <p:nvPr/>
        </p:nvGrpSpPr>
        <p:grpSpPr>
          <a:xfrm>
            <a:off x="1547980" y="5085157"/>
            <a:ext cx="596110" cy="596110"/>
            <a:chOff x="1548383" y="5085588"/>
            <a:chExt cx="596265" cy="596265"/>
          </a:xfrm>
        </p:grpSpPr>
        <p:sp>
          <p:nvSpPr>
            <p:cNvPr id="26" name="object 26"/>
            <p:cNvSpPr/>
            <p:nvPr/>
          </p:nvSpPr>
          <p:spPr>
            <a:xfrm>
              <a:off x="1548383" y="5085588"/>
              <a:ext cx="596265" cy="596265"/>
            </a:xfrm>
            <a:custGeom>
              <a:avLst/>
              <a:gdLst/>
              <a:ahLst/>
              <a:cxnLst/>
              <a:rect l="l" t="t" r="r" b="b"/>
              <a:pathLst>
                <a:path w="596264" h="596264">
                  <a:moveTo>
                    <a:pt x="297941" y="0"/>
                  </a:moveTo>
                  <a:lnTo>
                    <a:pt x="249603" y="3898"/>
                  </a:lnTo>
                  <a:lnTo>
                    <a:pt x="203752" y="15185"/>
                  </a:lnTo>
                  <a:lnTo>
                    <a:pt x="161001" y="33247"/>
                  </a:lnTo>
                  <a:lnTo>
                    <a:pt x="121962" y="57473"/>
                  </a:lnTo>
                  <a:lnTo>
                    <a:pt x="87248" y="87248"/>
                  </a:lnTo>
                  <a:lnTo>
                    <a:pt x="57473" y="121962"/>
                  </a:lnTo>
                  <a:lnTo>
                    <a:pt x="33247" y="161001"/>
                  </a:lnTo>
                  <a:lnTo>
                    <a:pt x="15185" y="203752"/>
                  </a:lnTo>
                  <a:lnTo>
                    <a:pt x="3898" y="249603"/>
                  </a:lnTo>
                  <a:lnTo>
                    <a:pt x="0" y="297942"/>
                  </a:lnTo>
                  <a:lnTo>
                    <a:pt x="3898" y="346280"/>
                  </a:lnTo>
                  <a:lnTo>
                    <a:pt x="15185" y="392131"/>
                  </a:lnTo>
                  <a:lnTo>
                    <a:pt x="33247" y="434882"/>
                  </a:lnTo>
                  <a:lnTo>
                    <a:pt x="57473" y="473921"/>
                  </a:lnTo>
                  <a:lnTo>
                    <a:pt x="87248" y="508634"/>
                  </a:lnTo>
                  <a:lnTo>
                    <a:pt x="121962" y="538410"/>
                  </a:lnTo>
                  <a:lnTo>
                    <a:pt x="161001" y="562636"/>
                  </a:lnTo>
                  <a:lnTo>
                    <a:pt x="203752" y="580698"/>
                  </a:lnTo>
                  <a:lnTo>
                    <a:pt x="249603" y="591985"/>
                  </a:lnTo>
                  <a:lnTo>
                    <a:pt x="297941" y="595884"/>
                  </a:lnTo>
                  <a:lnTo>
                    <a:pt x="346280" y="591985"/>
                  </a:lnTo>
                  <a:lnTo>
                    <a:pt x="392131" y="580698"/>
                  </a:lnTo>
                  <a:lnTo>
                    <a:pt x="434882" y="562636"/>
                  </a:lnTo>
                  <a:lnTo>
                    <a:pt x="473921" y="538410"/>
                  </a:lnTo>
                  <a:lnTo>
                    <a:pt x="508634" y="508635"/>
                  </a:lnTo>
                  <a:lnTo>
                    <a:pt x="538410" y="473921"/>
                  </a:lnTo>
                  <a:lnTo>
                    <a:pt x="562636" y="434882"/>
                  </a:lnTo>
                  <a:lnTo>
                    <a:pt x="580698" y="392131"/>
                  </a:lnTo>
                  <a:lnTo>
                    <a:pt x="591985" y="346280"/>
                  </a:lnTo>
                  <a:lnTo>
                    <a:pt x="595884" y="297942"/>
                  </a:lnTo>
                  <a:lnTo>
                    <a:pt x="591985" y="249603"/>
                  </a:lnTo>
                  <a:lnTo>
                    <a:pt x="580698" y="203752"/>
                  </a:lnTo>
                  <a:lnTo>
                    <a:pt x="562636" y="161001"/>
                  </a:lnTo>
                  <a:lnTo>
                    <a:pt x="538410" y="121962"/>
                  </a:lnTo>
                  <a:lnTo>
                    <a:pt x="508635" y="87249"/>
                  </a:lnTo>
                  <a:lnTo>
                    <a:pt x="473921" y="57473"/>
                  </a:lnTo>
                  <a:lnTo>
                    <a:pt x="434882" y="33247"/>
                  </a:lnTo>
                  <a:lnTo>
                    <a:pt x="392131" y="15185"/>
                  </a:lnTo>
                  <a:lnTo>
                    <a:pt x="346280" y="3898"/>
                  </a:lnTo>
                  <a:lnTo>
                    <a:pt x="297941" y="0"/>
                  </a:lnTo>
                  <a:close/>
                </a:path>
              </a:pathLst>
            </a:custGeom>
            <a:solidFill>
              <a:srgbClr val="35DE68">
                <a:alpha val="59999"/>
              </a:srgbClr>
            </a:solidFill>
          </p:spPr>
          <p:txBody>
            <a:bodyPr wrap="square" lIns="0" tIns="0" rIns="0" bIns="0" rtlCol="0"/>
            <a:lstStyle/>
            <a:p>
              <a:endParaRPr sz="1799"/>
            </a:p>
          </p:txBody>
        </p:sp>
        <p:sp>
          <p:nvSpPr>
            <p:cNvPr id="27" name="object 27"/>
            <p:cNvSpPr/>
            <p:nvPr/>
          </p:nvSpPr>
          <p:spPr>
            <a:xfrm>
              <a:off x="1677631" y="5335460"/>
              <a:ext cx="339090" cy="168910"/>
            </a:xfrm>
            <a:custGeom>
              <a:avLst/>
              <a:gdLst/>
              <a:ahLst/>
              <a:cxnLst/>
              <a:rect l="l" t="t" r="r" b="b"/>
              <a:pathLst>
                <a:path w="339089" h="168910">
                  <a:moveTo>
                    <a:pt x="31267" y="67373"/>
                  </a:moveTo>
                  <a:lnTo>
                    <a:pt x="14147" y="50304"/>
                  </a:lnTo>
                  <a:lnTo>
                    <a:pt x="8089" y="57658"/>
                  </a:lnTo>
                  <a:lnTo>
                    <a:pt x="3644" y="65951"/>
                  </a:lnTo>
                  <a:lnTo>
                    <a:pt x="927" y="74942"/>
                  </a:lnTo>
                  <a:lnTo>
                    <a:pt x="0" y="84442"/>
                  </a:lnTo>
                  <a:lnTo>
                    <a:pt x="927" y="93941"/>
                  </a:lnTo>
                  <a:lnTo>
                    <a:pt x="3644" y="102933"/>
                  </a:lnTo>
                  <a:lnTo>
                    <a:pt x="8089" y="111213"/>
                  </a:lnTo>
                  <a:lnTo>
                    <a:pt x="14147" y="118579"/>
                  </a:lnTo>
                  <a:lnTo>
                    <a:pt x="31267" y="101511"/>
                  </a:lnTo>
                  <a:lnTo>
                    <a:pt x="26733" y="96926"/>
                  </a:lnTo>
                  <a:lnTo>
                    <a:pt x="24193" y="90893"/>
                  </a:lnTo>
                  <a:lnTo>
                    <a:pt x="24193" y="77990"/>
                  </a:lnTo>
                  <a:lnTo>
                    <a:pt x="26733" y="71958"/>
                  </a:lnTo>
                  <a:lnTo>
                    <a:pt x="31267" y="67373"/>
                  </a:lnTo>
                  <a:close/>
                </a:path>
                <a:path w="339089" h="168910">
                  <a:moveTo>
                    <a:pt x="229857" y="48247"/>
                  </a:moveTo>
                  <a:lnTo>
                    <a:pt x="108877" y="48247"/>
                  </a:lnTo>
                  <a:lnTo>
                    <a:pt x="108877" y="72377"/>
                  </a:lnTo>
                  <a:lnTo>
                    <a:pt x="229857" y="72377"/>
                  </a:lnTo>
                  <a:lnTo>
                    <a:pt x="229857" y="48247"/>
                  </a:lnTo>
                  <a:close/>
                </a:path>
                <a:path w="339089" h="168910">
                  <a:moveTo>
                    <a:pt x="278244" y="0"/>
                  </a:moveTo>
                  <a:lnTo>
                    <a:pt x="181457" y="0"/>
                  </a:lnTo>
                  <a:lnTo>
                    <a:pt x="181457" y="24130"/>
                  </a:lnTo>
                  <a:lnTo>
                    <a:pt x="254050" y="24130"/>
                  </a:lnTo>
                  <a:lnTo>
                    <a:pt x="254050" y="144754"/>
                  </a:lnTo>
                  <a:lnTo>
                    <a:pt x="84683" y="144754"/>
                  </a:lnTo>
                  <a:lnTo>
                    <a:pt x="84683" y="24130"/>
                  </a:lnTo>
                  <a:lnTo>
                    <a:pt x="157264" y="24130"/>
                  </a:lnTo>
                  <a:lnTo>
                    <a:pt x="157264" y="0"/>
                  </a:lnTo>
                  <a:lnTo>
                    <a:pt x="60490" y="0"/>
                  </a:lnTo>
                  <a:lnTo>
                    <a:pt x="60490" y="168871"/>
                  </a:lnTo>
                  <a:lnTo>
                    <a:pt x="278244" y="168871"/>
                  </a:lnTo>
                  <a:lnTo>
                    <a:pt x="278244" y="0"/>
                  </a:lnTo>
                  <a:close/>
                </a:path>
                <a:path w="339089" h="168910">
                  <a:moveTo>
                    <a:pt x="338734" y="84442"/>
                  </a:moveTo>
                  <a:lnTo>
                    <a:pt x="335191" y="66268"/>
                  </a:lnTo>
                  <a:lnTo>
                    <a:pt x="324573" y="50304"/>
                  </a:lnTo>
                  <a:lnTo>
                    <a:pt x="307467" y="67373"/>
                  </a:lnTo>
                  <a:lnTo>
                    <a:pt x="312762" y="75349"/>
                  </a:lnTo>
                  <a:lnTo>
                    <a:pt x="314540" y="84442"/>
                  </a:lnTo>
                  <a:lnTo>
                    <a:pt x="312762" y="93522"/>
                  </a:lnTo>
                  <a:lnTo>
                    <a:pt x="307467" y="101511"/>
                  </a:lnTo>
                  <a:lnTo>
                    <a:pt x="324573" y="118579"/>
                  </a:lnTo>
                  <a:lnTo>
                    <a:pt x="335191" y="102616"/>
                  </a:lnTo>
                  <a:lnTo>
                    <a:pt x="338734" y="84442"/>
                  </a:lnTo>
                  <a:close/>
                </a:path>
              </a:pathLst>
            </a:custGeom>
            <a:solidFill>
              <a:srgbClr val="FFFFFF"/>
            </a:solidFill>
          </p:spPr>
          <p:txBody>
            <a:bodyPr wrap="square" lIns="0" tIns="0" rIns="0" bIns="0" rtlCol="0"/>
            <a:lstStyle/>
            <a:p>
              <a:endParaRPr sz="1799"/>
            </a:p>
          </p:txBody>
        </p:sp>
        <p:pic>
          <p:nvPicPr>
            <p:cNvPr id="28" name="object 28"/>
            <p:cNvPicPr/>
            <p:nvPr/>
          </p:nvPicPr>
          <p:blipFill>
            <a:blip r:embed="rId3" cstate="print"/>
            <a:stretch>
              <a:fillRect/>
            </a:stretch>
          </p:blipFill>
          <p:spPr>
            <a:xfrm>
              <a:off x="1810711" y="5214828"/>
              <a:ext cx="72586" cy="96501"/>
            </a:xfrm>
            <a:prstGeom prst="rect">
              <a:avLst/>
            </a:prstGeom>
          </p:spPr>
        </p:pic>
      </p:grpSp>
      <p:grpSp>
        <p:nvGrpSpPr>
          <p:cNvPr id="29" name="object 29"/>
          <p:cNvGrpSpPr/>
          <p:nvPr/>
        </p:nvGrpSpPr>
        <p:grpSpPr>
          <a:xfrm>
            <a:off x="2899417" y="5085157"/>
            <a:ext cx="596110" cy="596110"/>
            <a:chOff x="2900172" y="5085588"/>
            <a:chExt cx="596265" cy="596265"/>
          </a:xfrm>
        </p:grpSpPr>
        <p:sp>
          <p:nvSpPr>
            <p:cNvPr id="30" name="object 30"/>
            <p:cNvSpPr/>
            <p:nvPr/>
          </p:nvSpPr>
          <p:spPr>
            <a:xfrm>
              <a:off x="2900172" y="5085588"/>
              <a:ext cx="596265" cy="596265"/>
            </a:xfrm>
            <a:custGeom>
              <a:avLst/>
              <a:gdLst/>
              <a:ahLst/>
              <a:cxnLst/>
              <a:rect l="l" t="t" r="r" b="b"/>
              <a:pathLst>
                <a:path w="596264" h="596264">
                  <a:moveTo>
                    <a:pt x="297941" y="0"/>
                  </a:moveTo>
                  <a:lnTo>
                    <a:pt x="249603" y="3898"/>
                  </a:lnTo>
                  <a:lnTo>
                    <a:pt x="203752" y="15185"/>
                  </a:lnTo>
                  <a:lnTo>
                    <a:pt x="161001" y="33247"/>
                  </a:lnTo>
                  <a:lnTo>
                    <a:pt x="121962" y="57473"/>
                  </a:lnTo>
                  <a:lnTo>
                    <a:pt x="87249" y="87248"/>
                  </a:lnTo>
                  <a:lnTo>
                    <a:pt x="57473" y="121962"/>
                  </a:lnTo>
                  <a:lnTo>
                    <a:pt x="33247" y="161001"/>
                  </a:lnTo>
                  <a:lnTo>
                    <a:pt x="15185" y="203752"/>
                  </a:lnTo>
                  <a:lnTo>
                    <a:pt x="3898" y="249603"/>
                  </a:lnTo>
                  <a:lnTo>
                    <a:pt x="0" y="297942"/>
                  </a:lnTo>
                  <a:lnTo>
                    <a:pt x="3898" y="346280"/>
                  </a:lnTo>
                  <a:lnTo>
                    <a:pt x="15185" y="392131"/>
                  </a:lnTo>
                  <a:lnTo>
                    <a:pt x="33247" y="434882"/>
                  </a:lnTo>
                  <a:lnTo>
                    <a:pt x="57473" y="473921"/>
                  </a:lnTo>
                  <a:lnTo>
                    <a:pt x="87248" y="508634"/>
                  </a:lnTo>
                  <a:lnTo>
                    <a:pt x="121962" y="538410"/>
                  </a:lnTo>
                  <a:lnTo>
                    <a:pt x="161001" y="562636"/>
                  </a:lnTo>
                  <a:lnTo>
                    <a:pt x="203752" y="580698"/>
                  </a:lnTo>
                  <a:lnTo>
                    <a:pt x="249603" y="591985"/>
                  </a:lnTo>
                  <a:lnTo>
                    <a:pt x="297941" y="595884"/>
                  </a:lnTo>
                  <a:lnTo>
                    <a:pt x="346280" y="591985"/>
                  </a:lnTo>
                  <a:lnTo>
                    <a:pt x="392131" y="580698"/>
                  </a:lnTo>
                  <a:lnTo>
                    <a:pt x="434882" y="562636"/>
                  </a:lnTo>
                  <a:lnTo>
                    <a:pt x="473921" y="538410"/>
                  </a:lnTo>
                  <a:lnTo>
                    <a:pt x="508635" y="508635"/>
                  </a:lnTo>
                  <a:lnTo>
                    <a:pt x="538410" y="473921"/>
                  </a:lnTo>
                  <a:lnTo>
                    <a:pt x="562636" y="434882"/>
                  </a:lnTo>
                  <a:lnTo>
                    <a:pt x="580698" y="392131"/>
                  </a:lnTo>
                  <a:lnTo>
                    <a:pt x="591985" y="346280"/>
                  </a:lnTo>
                  <a:lnTo>
                    <a:pt x="595883" y="297942"/>
                  </a:lnTo>
                  <a:lnTo>
                    <a:pt x="591985" y="249603"/>
                  </a:lnTo>
                  <a:lnTo>
                    <a:pt x="580698" y="203752"/>
                  </a:lnTo>
                  <a:lnTo>
                    <a:pt x="562636" y="161001"/>
                  </a:lnTo>
                  <a:lnTo>
                    <a:pt x="538410" y="121962"/>
                  </a:lnTo>
                  <a:lnTo>
                    <a:pt x="508634" y="87249"/>
                  </a:lnTo>
                  <a:lnTo>
                    <a:pt x="473921" y="57473"/>
                  </a:lnTo>
                  <a:lnTo>
                    <a:pt x="434882" y="33247"/>
                  </a:lnTo>
                  <a:lnTo>
                    <a:pt x="392131" y="15185"/>
                  </a:lnTo>
                  <a:lnTo>
                    <a:pt x="346280" y="3898"/>
                  </a:lnTo>
                  <a:lnTo>
                    <a:pt x="297941" y="0"/>
                  </a:lnTo>
                  <a:close/>
                </a:path>
              </a:pathLst>
            </a:custGeom>
            <a:solidFill>
              <a:srgbClr val="35DE68"/>
            </a:solidFill>
          </p:spPr>
          <p:txBody>
            <a:bodyPr wrap="square" lIns="0" tIns="0" rIns="0" bIns="0" rtlCol="0"/>
            <a:lstStyle/>
            <a:p>
              <a:endParaRPr sz="1799"/>
            </a:p>
          </p:txBody>
        </p:sp>
        <p:sp>
          <p:nvSpPr>
            <p:cNvPr id="31" name="object 31"/>
            <p:cNvSpPr/>
            <p:nvPr/>
          </p:nvSpPr>
          <p:spPr>
            <a:xfrm>
              <a:off x="3029420" y="5335460"/>
              <a:ext cx="339090" cy="168910"/>
            </a:xfrm>
            <a:custGeom>
              <a:avLst/>
              <a:gdLst/>
              <a:ahLst/>
              <a:cxnLst/>
              <a:rect l="l" t="t" r="r" b="b"/>
              <a:pathLst>
                <a:path w="339089" h="168910">
                  <a:moveTo>
                    <a:pt x="31267" y="67373"/>
                  </a:moveTo>
                  <a:lnTo>
                    <a:pt x="14147" y="50304"/>
                  </a:lnTo>
                  <a:lnTo>
                    <a:pt x="8089" y="57658"/>
                  </a:lnTo>
                  <a:lnTo>
                    <a:pt x="3644" y="65951"/>
                  </a:lnTo>
                  <a:lnTo>
                    <a:pt x="927" y="74942"/>
                  </a:lnTo>
                  <a:lnTo>
                    <a:pt x="0" y="84442"/>
                  </a:lnTo>
                  <a:lnTo>
                    <a:pt x="927" y="93941"/>
                  </a:lnTo>
                  <a:lnTo>
                    <a:pt x="3644" y="102933"/>
                  </a:lnTo>
                  <a:lnTo>
                    <a:pt x="8089" y="111213"/>
                  </a:lnTo>
                  <a:lnTo>
                    <a:pt x="14147" y="118579"/>
                  </a:lnTo>
                  <a:lnTo>
                    <a:pt x="31267" y="101511"/>
                  </a:lnTo>
                  <a:lnTo>
                    <a:pt x="26733" y="96926"/>
                  </a:lnTo>
                  <a:lnTo>
                    <a:pt x="24193" y="90893"/>
                  </a:lnTo>
                  <a:lnTo>
                    <a:pt x="24193" y="77990"/>
                  </a:lnTo>
                  <a:lnTo>
                    <a:pt x="26733" y="71958"/>
                  </a:lnTo>
                  <a:lnTo>
                    <a:pt x="31267" y="67373"/>
                  </a:lnTo>
                  <a:close/>
                </a:path>
                <a:path w="339089" h="168910">
                  <a:moveTo>
                    <a:pt x="229857" y="48247"/>
                  </a:moveTo>
                  <a:lnTo>
                    <a:pt x="108877" y="48247"/>
                  </a:lnTo>
                  <a:lnTo>
                    <a:pt x="108877" y="72377"/>
                  </a:lnTo>
                  <a:lnTo>
                    <a:pt x="229857" y="72377"/>
                  </a:lnTo>
                  <a:lnTo>
                    <a:pt x="229857" y="48247"/>
                  </a:lnTo>
                  <a:close/>
                </a:path>
                <a:path w="339089" h="168910">
                  <a:moveTo>
                    <a:pt x="278244" y="0"/>
                  </a:moveTo>
                  <a:lnTo>
                    <a:pt x="181457" y="0"/>
                  </a:lnTo>
                  <a:lnTo>
                    <a:pt x="181457" y="24130"/>
                  </a:lnTo>
                  <a:lnTo>
                    <a:pt x="254050" y="24130"/>
                  </a:lnTo>
                  <a:lnTo>
                    <a:pt x="254050" y="144754"/>
                  </a:lnTo>
                  <a:lnTo>
                    <a:pt x="84683" y="144754"/>
                  </a:lnTo>
                  <a:lnTo>
                    <a:pt x="84683" y="24130"/>
                  </a:lnTo>
                  <a:lnTo>
                    <a:pt x="157264" y="24130"/>
                  </a:lnTo>
                  <a:lnTo>
                    <a:pt x="157264" y="0"/>
                  </a:lnTo>
                  <a:lnTo>
                    <a:pt x="60490" y="0"/>
                  </a:lnTo>
                  <a:lnTo>
                    <a:pt x="60490" y="168871"/>
                  </a:lnTo>
                  <a:lnTo>
                    <a:pt x="278244" y="168871"/>
                  </a:lnTo>
                  <a:lnTo>
                    <a:pt x="278244" y="0"/>
                  </a:lnTo>
                  <a:close/>
                </a:path>
                <a:path w="339089" h="168910">
                  <a:moveTo>
                    <a:pt x="338734" y="84442"/>
                  </a:moveTo>
                  <a:lnTo>
                    <a:pt x="335191" y="66268"/>
                  </a:lnTo>
                  <a:lnTo>
                    <a:pt x="324573" y="50304"/>
                  </a:lnTo>
                  <a:lnTo>
                    <a:pt x="307467" y="67373"/>
                  </a:lnTo>
                  <a:lnTo>
                    <a:pt x="312762" y="75349"/>
                  </a:lnTo>
                  <a:lnTo>
                    <a:pt x="314540" y="84442"/>
                  </a:lnTo>
                  <a:lnTo>
                    <a:pt x="312762" y="93522"/>
                  </a:lnTo>
                  <a:lnTo>
                    <a:pt x="307467" y="101511"/>
                  </a:lnTo>
                  <a:lnTo>
                    <a:pt x="324573" y="118579"/>
                  </a:lnTo>
                  <a:lnTo>
                    <a:pt x="335191" y="102616"/>
                  </a:lnTo>
                  <a:lnTo>
                    <a:pt x="338734" y="84442"/>
                  </a:lnTo>
                  <a:close/>
                </a:path>
              </a:pathLst>
            </a:custGeom>
            <a:solidFill>
              <a:srgbClr val="FFFFFF"/>
            </a:solidFill>
          </p:spPr>
          <p:txBody>
            <a:bodyPr wrap="square" lIns="0" tIns="0" rIns="0" bIns="0" rtlCol="0"/>
            <a:lstStyle/>
            <a:p>
              <a:endParaRPr sz="1799"/>
            </a:p>
          </p:txBody>
        </p:sp>
        <p:pic>
          <p:nvPicPr>
            <p:cNvPr id="32" name="object 32"/>
            <p:cNvPicPr/>
            <p:nvPr/>
          </p:nvPicPr>
          <p:blipFill>
            <a:blip r:embed="rId3" cstate="print"/>
            <a:stretch>
              <a:fillRect/>
            </a:stretch>
          </p:blipFill>
          <p:spPr>
            <a:xfrm>
              <a:off x="3162498" y="5214828"/>
              <a:ext cx="72586" cy="96501"/>
            </a:xfrm>
            <a:prstGeom prst="rect">
              <a:avLst/>
            </a:prstGeom>
          </p:spPr>
        </p:pic>
      </p:grpSp>
      <p:sp>
        <p:nvSpPr>
          <p:cNvPr id="33" name="object 33"/>
          <p:cNvSpPr txBox="1"/>
          <p:nvPr/>
        </p:nvSpPr>
        <p:spPr>
          <a:xfrm>
            <a:off x="8768462" y="3582121"/>
            <a:ext cx="442480" cy="175002"/>
          </a:xfrm>
          <a:prstGeom prst="rect">
            <a:avLst/>
          </a:prstGeom>
        </p:spPr>
        <p:txBody>
          <a:bodyPr vert="horz" wrap="square" lIns="0" tIns="13332" rIns="0" bIns="0" rtlCol="0">
            <a:spAutoFit/>
          </a:bodyPr>
          <a:lstStyle/>
          <a:p>
            <a:pPr marL="12696">
              <a:spcBef>
                <a:spcPts val="105"/>
              </a:spcBef>
            </a:pPr>
            <a:r>
              <a:rPr sz="1050" b="1" spc="-10" dirty="0">
                <a:latin typeface="Arial"/>
                <a:cs typeface="Arial"/>
              </a:rPr>
              <a:t>Studio</a:t>
            </a:r>
            <a:endParaRPr sz="1050">
              <a:latin typeface="Arial"/>
              <a:cs typeface="Arial"/>
            </a:endParaRPr>
          </a:p>
        </p:txBody>
      </p:sp>
      <p:sp>
        <p:nvSpPr>
          <p:cNvPr id="34" name="object 34"/>
          <p:cNvSpPr txBox="1"/>
          <p:nvPr/>
        </p:nvSpPr>
        <p:spPr>
          <a:xfrm>
            <a:off x="9767946" y="3582630"/>
            <a:ext cx="776403" cy="346620"/>
          </a:xfrm>
          <a:prstGeom prst="rect">
            <a:avLst/>
          </a:prstGeom>
        </p:spPr>
        <p:txBody>
          <a:bodyPr vert="horz" wrap="square" lIns="0" tIns="13332" rIns="0" bIns="0" rtlCol="0">
            <a:spAutoFit/>
          </a:bodyPr>
          <a:lstStyle/>
          <a:p>
            <a:pPr marL="204409" marR="5078" indent="-192347">
              <a:spcBef>
                <a:spcPts val="105"/>
              </a:spcBef>
            </a:pPr>
            <a:r>
              <a:rPr sz="1050" dirty="0">
                <a:latin typeface="Arial"/>
                <a:cs typeface="Arial"/>
              </a:rPr>
              <a:t>AI</a:t>
            </a:r>
            <a:r>
              <a:rPr sz="1050" spc="-35" dirty="0">
                <a:latin typeface="Arial"/>
                <a:cs typeface="Arial"/>
              </a:rPr>
              <a:t> </a:t>
            </a:r>
            <a:r>
              <a:rPr sz="1050" spc="-10" dirty="0">
                <a:latin typeface="Arial"/>
                <a:cs typeface="Arial"/>
              </a:rPr>
              <a:t>Computer Vision</a:t>
            </a:r>
            <a:endParaRPr sz="1050">
              <a:latin typeface="Arial"/>
              <a:cs typeface="Arial"/>
            </a:endParaRPr>
          </a:p>
        </p:txBody>
      </p:sp>
      <p:sp>
        <p:nvSpPr>
          <p:cNvPr id="35" name="object 35"/>
          <p:cNvSpPr txBox="1"/>
          <p:nvPr/>
        </p:nvSpPr>
        <p:spPr>
          <a:xfrm>
            <a:off x="10882843" y="3582630"/>
            <a:ext cx="879881" cy="346620"/>
          </a:xfrm>
          <a:prstGeom prst="rect">
            <a:avLst/>
          </a:prstGeom>
        </p:spPr>
        <p:txBody>
          <a:bodyPr vert="horz" wrap="square" lIns="0" tIns="13332" rIns="0" bIns="0" rtlCol="0">
            <a:spAutoFit/>
          </a:bodyPr>
          <a:lstStyle/>
          <a:p>
            <a:pPr marL="90143" marR="5078" indent="-78082">
              <a:spcBef>
                <a:spcPts val="105"/>
              </a:spcBef>
            </a:pPr>
            <a:r>
              <a:rPr sz="1050" dirty="0">
                <a:latin typeface="Arial"/>
                <a:cs typeface="Arial"/>
              </a:rPr>
              <a:t>Marketplace</a:t>
            </a:r>
            <a:r>
              <a:rPr sz="1050" spc="-60" dirty="0">
                <a:latin typeface="Arial"/>
                <a:cs typeface="Arial"/>
              </a:rPr>
              <a:t> </a:t>
            </a:r>
            <a:r>
              <a:rPr sz="1050" spc="-50" dirty="0">
                <a:latin typeface="Arial"/>
                <a:cs typeface="Arial"/>
              </a:rPr>
              <a:t>&amp; </a:t>
            </a:r>
            <a:r>
              <a:rPr sz="1050" spc="-10" dirty="0">
                <a:latin typeface="Arial"/>
                <a:cs typeface="Arial"/>
              </a:rPr>
              <a:t>Integrations</a:t>
            </a:r>
            <a:endParaRPr sz="1050">
              <a:latin typeface="Arial"/>
              <a:cs typeface="Arial"/>
            </a:endParaRPr>
          </a:p>
        </p:txBody>
      </p:sp>
      <p:grpSp>
        <p:nvGrpSpPr>
          <p:cNvPr id="36" name="object 36"/>
          <p:cNvGrpSpPr/>
          <p:nvPr/>
        </p:nvGrpSpPr>
        <p:grpSpPr>
          <a:xfrm>
            <a:off x="9857712" y="2827177"/>
            <a:ext cx="596110" cy="596110"/>
            <a:chOff x="9860280" y="2827020"/>
            <a:chExt cx="596265" cy="596265"/>
          </a:xfrm>
        </p:grpSpPr>
        <p:sp>
          <p:nvSpPr>
            <p:cNvPr id="37" name="object 37"/>
            <p:cNvSpPr/>
            <p:nvPr/>
          </p:nvSpPr>
          <p:spPr>
            <a:xfrm>
              <a:off x="9860280" y="2827020"/>
              <a:ext cx="596265" cy="596265"/>
            </a:xfrm>
            <a:custGeom>
              <a:avLst/>
              <a:gdLst/>
              <a:ahLst/>
              <a:cxnLst/>
              <a:rect l="l" t="t" r="r" b="b"/>
              <a:pathLst>
                <a:path w="596265" h="596264">
                  <a:moveTo>
                    <a:pt x="297942" y="0"/>
                  </a:moveTo>
                  <a:lnTo>
                    <a:pt x="249603" y="3898"/>
                  </a:lnTo>
                  <a:lnTo>
                    <a:pt x="203752" y="15185"/>
                  </a:lnTo>
                  <a:lnTo>
                    <a:pt x="161001" y="33247"/>
                  </a:lnTo>
                  <a:lnTo>
                    <a:pt x="121962" y="57473"/>
                  </a:lnTo>
                  <a:lnTo>
                    <a:pt x="87249" y="87249"/>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5"/>
                  </a:lnTo>
                  <a:lnTo>
                    <a:pt x="121962" y="538410"/>
                  </a:lnTo>
                  <a:lnTo>
                    <a:pt x="161001" y="562636"/>
                  </a:lnTo>
                  <a:lnTo>
                    <a:pt x="203752" y="580698"/>
                  </a:lnTo>
                  <a:lnTo>
                    <a:pt x="249603" y="591985"/>
                  </a:lnTo>
                  <a:lnTo>
                    <a:pt x="297942" y="595883"/>
                  </a:lnTo>
                  <a:lnTo>
                    <a:pt x="346280" y="591985"/>
                  </a:lnTo>
                  <a:lnTo>
                    <a:pt x="392131" y="580698"/>
                  </a:lnTo>
                  <a:lnTo>
                    <a:pt x="434882" y="562636"/>
                  </a:lnTo>
                  <a:lnTo>
                    <a:pt x="473921" y="538410"/>
                  </a:lnTo>
                  <a:lnTo>
                    <a:pt x="508635" y="508634"/>
                  </a:lnTo>
                  <a:lnTo>
                    <a:pt x="538410" y="473921"/>
                  </a:lnTo>
                  <a:lnTo>
                    <a:pt x="562636" y="434882"/>
                  </a:lnTo>
                  <a:lnTo>
                    <a:pt x="580698" y="392131"/>
                  </a:lnTo>
                  <a:lnTo>
                    <a:pt x="591985" y="346280"/>
                  </a:lnTo>
                  <a:lnTo>
                    <a:pt x="595884" y="297941"/>
                  </a:lnTo>
                  <a:lnTo>
                    <a:pt x="591985" y="249603"/>
                  </a:lnTo>
                  <a:lnTo>
                    <a:pt x="580698" y="203752"/>
                  </a:lnTo>
                  <a:lnTo>
                    <a:pt x="562636" y="161001"/>
                  </a:lnTo>
                  <a:lnTo>
                    <a:pt x="538410" y="121962"/>
                  </a:lnTo>
                  <a:lnTo>
                    <a:pt x="508635" y="87248"/>
                  </a:lnTo>
                  <a:lnTo>
                    <a:pt x="473921" y="57473"/>
                  </a:lnTo>
                  <a:lnTo>
                    <a:pt x="434882" y="33247"/>
                  </a:lnTo>
                  <a:lnTo>
                    <a:pt x="392131" y="15185"/>
                  </a:lnTo>
                  <a:lnTo>
                    <a:pt x="346280" y="3898"/>
                  </a:lnTo>
                  <a:lnTo>
                    <a:pt x="297942" y="0"/>
                  </a:lnTo>
                  <a:close/>
                </a:path>
              </a:pathLst>
            </a:custGeom>
            <a:solidFill>
              <a:srgbClr val="52A1FF"/>
            </a:solidFill>
          </p:spPr>
          <p:txBody>
            <a:bodyPr wrap="square" lIns="0" tIns="0" rIns="0" bIns="0" rtlCol="0"/>
            <a:lstStyle/>
            <a:p>
              <a:endParaRPr sz="1799"/>
            </a:p>
          </p:txBody>
        </p:sp>
        <p:pic>
          <p:nvPicPr>
            <p:cNvPr id="38" name="object 38"/>
            <p:cNvPicPr/>
            <p:nvPr/>
          </p:nvPicPr>
          <p:blipFill>
            <a:blip r:embed="rId4" cstate="print"/>
            <a:stretch>
              <a:fillRect/>
            </a:stretch>
          </p:blipFill>
          <p:spPr>
            <a:xfrm>
              <a:off x="10029914" y="3005795"/>
              <a:ext cx="259582" cy="240488"/>
            </a:xfrm>
            <a:prstGeom prst="rect">
              <a:avLst/>
            </a:prstGeom>
          </p:spPr>
        </p:pic>
      </p:grpSp>
      <p:grpSp>
        <p:nvGrpSpPr>
          <p:cNvPr id="39" name="object 39"/>
          <p:cNvGrpSpPr/>
          <p:nvPr/>
        </p:nvGrpSpPr>
        <p:grpSpPr>
          <a:xfrm>
            <a:off x="8690631" y="2827177"/>
            <a:ext cx="596110" cy="596110"/>
            <a:chOff x="8692895" y="2827020"/>
            <a:chExt cx="596265" cy="596265"/>
          </a:xfrm>
        </p:grpSpPr>
        <p:sp>
          <p:nvSpPr>
            <p:cNvPr id="40" name="object 40"/>
            <p:cNvSpPr/>
            <p:nvPr/>
          </p:nvSpPr>
          <p:spPr>
            <a:xfrm>
              <a:off x="8692895" y="2827020"/>
              <a:ext cx="596265" cy="596265"/>
            </a:xfrm>
            <a:custGeom>
              <a:avLst/>
              <a:gdLst/>
              <a:ahLst/>
              <a:cxnLst/>
              <a:rect l="l" t="t" r="r" b="b"/>
              <a:pathLst>
                <a:path w="596265" h="596264">
                  <a:moveTo>
                    <a:pt x="297942" y="0"/>
                  </a:moveTo>
                  <a:lnTo>
                    <a:pt x="249603" y="3898"/>
                  </a:lnTo>
                  <a:lnTo>
                    <a:pt x="203752" y="15185"/>
                  </a:lnTo>
                  <a:lnTo>
                    <a:pt x="161001" y="33247"/>
                  </a:lnTo>
                  <a:lnTo>
                    <a:pt x="121962" y="57473"/>
                  </a:lnTo>
                  <a:lnTo>
                    <a:pt x="87249" y="87249"/>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5"/>
                  </a:lnTo>
                  <a:lnTo>
                    <a:pt x="121962" y="538410"/>
                  </a:lnTo>
                  <a:lnTo>
                    <a:pt x="161001" y="562636"/>
                  </a:lnTo>
                  <a:lnTo>
                    <a:pt x="203752" y="580698"/>
                  </a:lnTo>
                  <a:lnTo>
                    <a:pt x="249603" y="591985"/>
                  </a:lnTo>
                  <a:lnTo>
                    <a:pt x="297942" y="595883"/>
                  </a:lnTo>
                  <a:lnTo>
                    <a:pt x="346280" y="591985"/>
                  </a:lnTo>
                  <a:lnTo>
                    <a:pt x="392131" y="580698"/>
                  </a:lnTo>
                  <a:lnTo>
                    <a:pt x="434882" y="562636"/>
                  </a:lnTo>
                  <a:lnTo>
                    <a:pt x="473921" y="538410"/>
                  </a:lnTo>
                  <a:lnTo>
                    <a:pt x="508634" y="508634"/>
                  </a:lnTo>
                  <a:lnTo>
                    <a:pt x="538410" y="473921"/>
                  </a:lnTo>
                  <a:lnTo>
                    <a:pt x="562636" y="434882"/>
                  </a:lnTo>
                  <a:lnTo>
                    <a:pt x="580698" y="392131"/>
                  </a:lnTo>
                  <a:lnTo>
                    <a:pt x="591985" y="346280"/>
                  </a:lnTo>
                  <a:lnTo>
                    <a:pt x="595883" y="297941"/>
                  </a:lnTo>
                  <a:lnTo>
                    <a:pt x="591985" y="249603"/>
                  </a:lnTo>
                  <a:lnTo>
                    <a:pt x="580698" y="203752"/>
                  </a:lnTo>
                  <a:lnTo>
                    <a:pt x="562636" y="161001"/>
                  </a:lnTo>
                  <a:lnTo>
                    <a:pt x="538410" y="121962"/>
                  </a:lnTo>
                  <a:lnTo>
                    <a:pt x="508634" y="87248"/>
                  </a:lnTo>
                  <a:lnTo>
                    <a:pt x="473921" y="57473"/>
                  </a:lnTo>
                  <a:lnTo>
                    <a:pt x="434882" y="33247"/>
                  </a:lnTo>
                  <a:lnTo>
                    <a:pt x="392131" y="15185"/>
                  </a:lnTo>
                  <a:lnTo>
                    <a:pt x="346280" y="3898"/>
                  </a:lnTo>
                  <a:lnTo>
                    <a:pt x="297942" y="0"/>
                  </a:lnTo>
                  <a:close/>
                </a:path>
              </a:pathLst>
            </a:custGeom>
            <a:solidFill>
              <a:srgbClr val="0067DF"/>
            </a:solidFill>
          </p:spPr>
          <p:txBody>
            <a:bodyPr wrap="square" lIns="0" tIns="0" rIns="0" bIns="0" rtlCol="0"/>
            <a:lstStyle/>
            <a:p>
              <a:endParaRPr sz="1799"/>
            </a:p>
          </p:txBody>
        </p:sp>
        <p:pic>
          <p:nvPicPr>
            <p:cNvPr id="41" name="object 41"/>
            <p:cNvPicPr/>
            <p:nvPr/>
          </p:nvPicPr>
          <p:blipFill>
            <a:blip r:embed="rId5" cstate="print"/>
            <a:stretch>
              <a:fillRect/>
            </a:stretch>
          </p:blipFill>
          <p:spPr>
            <a:xfrm>
              <a:off x="8867249" y="3001386"/>
              <a:ext cx="248458" cy="249210"/>
            </a:xfrm>
            <a:prstGeom prst="rect">
              <a:avLst/>
            </a:prstGeom>
          </p:spPr>
        </p:pic>
      </p:grpSp>
      <p:grpSp>
        <p:nvGrpSpPr>
          <p:cNvPr id="42" name="object 42"/>
          <p:cNvGrpSpPr/>
          <p:nvPr/>
        </p:nvGrpSpPr>
        <p:grpSpPr>
          <a:xfrm>
            <a:off x="11024792" y="2827177"/>
            <a:ext cx="596110" cy="596110"/>
            <a:chOff x="11027664" y="2827020"/>
            <a:chExt cx="596265" cy="596265"/>
          </a:xfrm>
        </p:grpSpPr>
        <p:sp>
          <p:nvSpPr>
            <p:cNvPr id="43" name="object 43"/>
            <p:cNvSpPr/>
            <p:nvPr/>
          </p:nvSpPr>
          <p:spPr>
            <a:xfrm>
              <a:off x="11027664" y="2827020"/>
              <a:ext cx="596265" cy="596265"/>
            </a:xfrm>
            <a:custGeom>
              <a:avLst/>
              <a:gdLst/>
              <a:ahLst/>
              <a:cxnLst/>
              <a:rect l="l" t="t" r="r" b="b"/>
              <a:pathLst>
                <a:path w="596265" h="596264">
                  <a:moveTo>
                    <a:pt x="297941" y="0"/>
                  </a:moveTo>
                  <a:lnTo>
                    <a:pt x="249603" y="3898"/>
                  </a:lnTo>
                  <a:lnTo>
                    <a:pt x="203752" y="15185"/>
                  </a:lnTo>
                  <a:lnTo>
                    <a:pt x="161001" y="33247"/>
                  </a:lnTo>
                  <a:lnTo>
                    <a:pt x="121962" y="57473"/>
                  </a:lnTo>
                  <a:lnTo>
                    <a:pt x="87249" y="87249"/>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5"/>
                  </a:lnTo>
                  <a:lnTo>
                    <a:pt x="121962" y="538410"/>
                  </a:lnTo>
                  <a:lnTo>
                    <a:pt x="161001" y="562636"/>
                  </a:lnTo>
                  <a:lnTo>
                    <a:pt x="203752" y="580698"/>
                  </a:lnTo>
                  <a:lnTo>
                    <a:pt x="249603" y="591985"/>
                  </a:lnTo>
                  <a:lnTo>
                    <a:pt x="297941" y="595883"/>
                  </a:lnTo>
                  <a:lnTo>
                    <a:pt x="346280" y="591985"/>
                  </a:lnTo>
                  <a:lnTo>
                    <a:pt x="392131" y="580698"/>
                  </a:lnTo>
                  <a:lnTo>
                    <a:pt x="434882" y="562636"/>
                  </a:lnTo>
                  <a:lnTo>
                    <a:pt x="473921" y="538410"/>
                  </a:lnTo>
                  <a:lnTo>
                    <a:pt x="508634" y="508634"/>
                  </a:lnTo>
                  <a:lnTo>
                    <a:pt x="538410" y="473921"/>
                  </a:lnTo>
                  <a:lnTo>
                    <a:pt x="562636" y="434882"/>
                  </a:lnTo>
                  <a:lnTo>
                    <a:pt x="580698" y="392131"/>
                  </a:lnTo>
                  <a:lnTo>
                    <a:pt x="591985" y="346280"/>
                  </a:lnTo>
                  <a:lnTo>
                    <a:pt x="595883" y="297941"/>
                  </a:lnTo>
                  <a:lnTo>
                    <a:pt x="591985" y="249603"/>
                  </a:lnTo>
                  <a:lnTo>
                    <a:pt x="580698" y="203752"/>
                  </a:lnTo>
                  <a:lnTo>
                    <a:pt x="562636" y="161001"/>
                  </a:lnTo>
                  <a:lnTo>
                    <a:pt x="538410" y="121962"/>
                  </a:lnTo>
                  <a:lnTo>
                    <a:pt x="508634" y="87248"/>
                  </a:lnTo>
                  <a:lnTo>
                    <a:pt x="473921" y="57473"/>
                  </a:lnTo>
                  <a:lnTo>
                    <a:pt x="434882" y="33247"/>
                  </a:lnTo>
                  <a:lnTo>
                    <a:pt x="392131" y="15185"/>
                  </a:lnTo>
                  <a:lnTo>
                    <a:pt x="346280" y="3898"/>
                  </a:lnTo>
                  <a:lnTo>
                    <a:pt x="297941" y="0"/>
                  </a:lnTo>
                  <a:close/>
                </a:path>
              </a:pathLst>
            </a:custGeom>
            <a:solidFill>
              <a:srgbClr val="52A1FF"/>
            </a:solidFill>
          </p:spPr>
          <p:txBody>
            <a:bodyPr wrap="square" lIns="0" tIns="0" rIns="0" bIns="0" rtlCol="0"/>
            <a:lstStyle/>
            <a:p>
              <a:endParaRPr sz="1799"/>
            </a:p>
          </p:txBody>
        </p:sp>
        <p:sp>
          <p:nvSpPr>
            <p:cNvPr id="44" name="object 44"/>
            <p:cNvSpPr/>
            <p:nvPr/>
          </p:nvSpPr>
          <p:spPr>
            <a:xfrm>
              <a:off x="11232490" y="2990824"/>
              <a:ext cx="189865" cy="269875"/>
            </a:xfrm>
            <a:custGeom>
              <a:avLst/>
              <a:gdLst/>
              <a:ahLst/>
              <a:cxnLst/>
              <a:rect l="l" t="t" r="r" b="b"/>
              <a:pathLst>
                <a:path w="189865" h="269875">
                  <a:moveTo>
                    <a:pt x="56845" y="192392"/>
                  </a:moveTo>
                  <a:lnTo>
                    <a:pt x="37896" y="192392"/>
                  </a:lnTo>
                  <a:lnTo>
                    <a:pt x="37896" y="211632"/>
                  </a:lnTo>
                  <a:lnTo>
                    <a:pt x="56845" y="211632"/>
                  </a:lnTo>
                  <a:lnTo>
                    <a:pt x="56845" y="192392"/>
                  </a:lnTo>
                  <a:close/>
                </a:path>
                <a:path w="189865" h="269875">
                  <a:moveTo>
                    <a:pt x="56845" y="153911"/>
                  </a:moveTo>
                  <a:lnTo>
                    <a:pt x="37896" y="153911"/>
                  </a:lnTo>
                  <a:lnTo>
                    <a:pt x="37896" y="173151"/>
                  </a:lnTo>
                  <a:lnTo>
                    <a:pt x="56845" y="173151"/>
                  </a:lnTo>
                  <a:lnTo>
                    <a:pt x="56845" y="153911"/>
                  </a:lnTo>
                  <a:close/>
                </a:path>
                <a:path w="189865" h="269875">
                  <a:moveTo>
                    <a:pt x="56845" y="115430"/>
                  </a:moveTo>
                  <a:lnTo>
                    <a:pt x="37896" y="115430"/>
                  </a:lnTo>
                  <a:lnTo>
                    <a:pt x="37896" y="134670"/>
                  </a:lnTo>
                  <a:lnTo>
                    <a:pt x="56845" y="134670"/>
                  </a:lnTo>
                  <a:lnTo>
                    <a:pt x="56845" y="115430"/>
                  </a:lnTo>
                  <a:close/>
                </a:path>
                <a:path w="189865" h="269875">
                  <a:moveTo>
                    <a:pt x="151599" y="192392"/>
                  </a:moveTo>
                  <a:lnTo>
                    <a:pt x="75806" y="192392"/>
                  </a:lnTo>
                  <a:lnTo>
                    <a:pt x="75806" y="211632"/>
                  </a:lnTo>
                  <a:lnTo>
                    <a:pt x="151599" y="211632"/>
                  </a:lnTo>
                  <a:lnTo>
                    <a:pt x="151599" y="192392"/>
                  </a:lnTo>
                  <a:close/>
                </a:path>
                <a:path w="189865" h="269875">
                  <a:moveTo>
                    <a:pt x="151599" y="153911"/>
                  </a:moveTo>
                  <a:lnTo>
                    <a:pt x="75806" y="153911"/>
                  </a:lnTo>
                  <a:lnTo>
                    <a:pt x="75806" y="173151"/>
                  </a:lnTo>
                  <a:lnTo>
                    <a:pt x="151599" y="173151"/>
                  </a:lnTo>
                  <a:lnTo>
                    <a:pt x="151599" y="153911"/>
                  </a:lnTo>
                  <a:close/>
                </a:path>
                <a:path w="189865" h="269875">
                  <a:moveTo>
                    <a:pt x="151599" y="115430"/>
                  </a:moveTo>
                  <a:lnTo>
                    <a:pt x="75806" y="115430"/>
                  </a:lnTo>
                  <a:lnTo>
                    <a:pt x="75806" y="134670"/>
                  </a:lnTo>
                  <a:lnTo>
                    <a:pt x="151599" y="134670"/>
                  </a:lnTo>
                  <a:lnTo>
                    <a:pt x="151599" y="115430"/>
                  </a:lnTo>
                  <a:close/>
                </a:path>
                <a:path w="189865" h="269875">
                  <a:moveTo>
                    <a:pt x="189509" y="73012"/>
                  </a:moveTo>
                  <a:lnTo>
                    <a:pt x="170561" y="53784"/>
                  </a:lnTo>
                  <a:lnTo>
                    <a:pt x="170561" y="96189"/>
                  </a:lnTo>
                  <a:lnTo>
                    <a:pt x="170561" y="250113"/>
                  </a:lnTo>
                  <a:lnTo>
                    <a:pt x="18948" y="250113"/>
                  </a:lnTo>
                  <a:lnTo>
                    <a:pt x="18948" y="19240"/>
                  </a:lnTo>
                  <a:lnTo>
                    <a:pt x="94754" y="19240"/>
                  </a:lnTo>
                  <a:lnTo>
                    <a:pt x="94754" y="96189"/>
                  </a:lnTo>
                  <a:lnTo>
                    <a:pt x="170561" y="96189"/>
                  </a:lnTo>
                  <a:lnTo>
                    <a:pt x="170561" y="53784"/>
                  </a:lnTo>
                  <a:lnTo>
                    <a:pt x="166674" y="49834"/>
                  </a:lnTo>
                  <a:lnTo>
                    <a:pt x="166674" y="76949"/>
                  </a:lnTo>
                  <a:lnTo>
                    <a:pt x="113703" y="76949"/>
                  </a:lnTo>
                  <a:lnTo>
                    <a:pt x="113703" y="23177"/>
                  </a:lnTo>
                  <a:lnTo>
                    <a:pt x="166674" y="76949"/>
                  </a:lnTo>
                  <a:lnTo>
                    <a:pt x="166674" y="49834"/>
                  </a:lnTo>
                  <a:lnTo>
                    <a:pt x="140423" y="23177"/>
                  </a:lnTo>
                  <a:lnTo>
                    <a:pt x="136537" y="19240"/>
                  </a:lnTo>
                  <a:lnTo>
                    <a:pt x="117589" y="0"/>
                  </a:lnTo>
                  <a:lnTo>
                    <a:pt x="0" y="0"/>
                  </a:lnTo>
                  <a:lnTo>
                    <a:pt x="0" y="269354"/>
                  </a:lnTo>
                  <a:lnTo>
                    <a:pt x="189509" y="269354"/>
                  </a:lnTo>
                  <a:lnTo>
                    <a:pt x="189509" y="250113"/>
                  </a:lnTo>
                  <a:lnTo>
                    <a:pt x="189509" y="76949"/>
                  </a:lnTo>
                  <a:lnTo>
                    <a:pt x="189509" y="73012"/>
                  </a:lnTo>
                  <a:close/>
                </a:path>
              </a:pathLst>
            </a:custGeom>
            <a:solidFill>
              <a:srgbClr val="FFFFFF"/>
            </a:solidFill>
          </p:spPr>
          <p:txBody>
            <a:bodyPr wrap="square" lIns="0" tIns="0" rIns="0" bIns="0" rtlCol="0"/>
            <a:lstStyle/>
            <a:p>
              <a:endParaRPr sz="1799"/>
            </a:p>
          </p:txBody>
        </p:sp>
      </p:grpSp>
      <p:sp>
        <p:nvSpPr>
          <p:cNvPr id="45" name="object 45"/>
          <p:cNvSpPr txBox="1"/>
          <p:nvPr/>
        </p:nvSpPr>
        <p:spPr>
          <a:xfrm>
            <a:off x="8571918" y="5759909"/>
            <a:ext cx="836712" cy="175002"/>
          </a:xfrm>
          <a:prstGeom prst="rect">
            <a:avLst/>
          </a:prstGeom>
        </p:spPr>
        <p:txBody>
          <a:bodyPr vert="horz" wrap="square" lIns="0" tIns="13332" rIns="0" bIns="0" rtlCol="0">
            <a:spAutoFit/>
          </a:bodyPr>
          <a:lstStyle/>
          <a:p>
            <a:pPr marL="12696">
              <a:spcBef>
                <a:spcPts val="105"/>
              </a:spcBef>
            </a:pPr>
            <a:r>
              <a:rPr sz="1050" b="1" spc="-10" dirty="0">
                <a:latin typeface="Arial"/>
                <a:cs typeface="Arial"/>
              </a:rPr>
              <a:t>Orchestrator</a:t>
            </a:r>
            <a:endParaRPr sz="1050">
              <a:latin typeface="Arial"/>
              <a:cs typeface="Arial"/>
            </a:endParaRPr>
          </a:p>
        </p:txBody>
      </p:sp>
      <p:sp>
        <p:nvSpPr>
          <p:cNvPr id="46" name="object 46"/>
          <p:cNvSpPr txBox="1"/>
          <p:nvPr/>
        </p:nvSpPr>
        <p:spPr>
          <a:xfrm>
            <a:off x="9711573" y="5759909"/>
            <a:ext cx="889403" cy="175002"/>
          </a:xfrm>
          <a:prstGeom prst="rect">
            <a:avLst/>
          </a:prstGeom>
        </p:spPr>
        <p:txBody>
          <a:bodyPr vert="horz" wrap="square" lIns="0" tIns="13332" rIns="0" bIns="0" rtlCol="0">
            <a:spAutoFit/>
          </a:bodyPr>
          <a:lstStyle/>
          <a:p>
            <a:pPr marL="12696">
              <a:spcBef>
                <a:spcPts val="105"/>
              </a:spcBef>
            </a:pPr>
            <a:r>
              <a:rPr sz="1050" b="1" dirty="0">
                <a:latin typeface="Arial"/>
                <a:cs typeface="Arial"/>
              </a:rPr>
              <a:t>Test</a:t>
            </a:r>
            <a:r>
              <a:rPr sz="1050" b="1" spc="-25" dirty="0">
                <a:latin typeface="Arial"/>
                <a:cs typeface="Arial"/>
              </a:rPr>
              <a:t> </a:t>
            </a:r>
            <a:r>
              <a:rPr sz="1050" b="1" spc="-10" dirty="0">
                <a:latin typeface="Arial"/>
                <a:cs typeface="Arial"/>
              </a:rPr>
              <a:t>Manager</a:t>
            </a:r>
            <a:endParaRPr sz="1050">
              <a:latin typeface="Arial"/>
              <a:cs typeface="Arial"/>
            </a:endParaRPr>
          </a:p>
        </p:txBody>
      </p:sp>
      <p:sp>
        <p:nvSpPr>
          <p:cNvPr id="47" name="object 47"/>
          <p:cNvSpPr txBox="1"/>
          <p:nvPr/>
        </p:nvSpPr>
        <p:spPr>
          <a:xfrm>
            <a:off x="10847800" y="5759909"/>
            <a:ext cx="949713" cy="175002"/>
          </a:xfrm>
          <a:prstGeom prst="rect">
            <a:avLst/>
          </a:prstGeom>
        </p:spPr>
        <p:txBody>
          <a:bodyPr vert="horz" wrap="square" lIns="0" tIns="13332" rIns="0" bIns="0" rtlCol="0">
            <a:spAutoFit/>
          </a:bodyPr>
          <a:lstStyle/>
          <a:p>
            <a:pPr marL="12696">
              <a:spcBef>
                <a:spcPts val="105"/>
              </a:spcBef>
            </a:pPr>
            <a:r>
              <a:rPr sz="1050" spc="-10" dirty="0">
                <a:latin typeface="Arial"/>
                <a:cs typeface="Arial"/>
              </a:rPr>
              <a:t>AutomationOps</a:t>
            </a:r>
            <a:endParaRPr sz="1050">
              <a:latin typeface="Arial"/>
              <a:cs typeface="Arial"/>
            </a:endParaRPr>
          </a:p>
        </p:txBody>
      </p:sp>
      <p:grpSp>
        <p:nvGrpSpPr>
          <p:cNvPr id="48" name="object 48"/>
          <p:cNvGrpSpPr/>
          <p:nvPr/>
        </p:nvGrpSpPr>
        <p:grpSpPr>
          <a:xfrm>
            <a:off x="9857712" y="5004405"/>
            <a:ext cx="596110" cy="596110"/>
            <a:chOff x="9860280" y="5004815"/>
            <a:chExt cx="596265" cy="596265"/>
          </a:xfrm>
        </p:grpSpPr>
        <p:sp>
          <p:nvSpPr>
            <p:cNvPr id="49" name="object 49"/>
            <p:cNvSpPr/>
            <p:nvPr/>
          </p:nvSpPr>
          <p:spPr>
            <a:xfrm>
              <a:off x="9860280" y="5004815"/>
              <a:ext cx="596265" cy="596265"/>
            </a:xfrm>
            <a:custGeom>
              <a:avLst/>
              <a:gdLst/>
              <a:ahLst/>
              <a:cxnLst/>
              <a:rect l="l" t="t" r="r" b="b"/>
              <a:pathLst>
                <a:path w="596265" h="596264">
                  <a:moveTo>
                    <a:pt x="297942" y="0"/>
                  </a:moveTo>
                  <a:lnTo>
                    <a:pt x="249603" y="3898"/>
                  </a:lnTo>
                  <a:lnTo>
                    <a:pt x="203752" y="15185"/>
                  </a:lnTo>
                  <a:lnTo>
                    <a:pt x="161001" y="33247"/>
                  </a:lnTo>
                  <a:lnTo>
                    <a:pt x="121962" y="57473"/>
                  </a:lnTo>
                  <a:lnTo>
                    <a:pt x="87249" y="87248"/>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4"/>
                  </a:lnTo>
                  <a:lnTo>
                    <a:pt x="121962" y="538410"/>
                  </a:lnTo>
                  <a:lnTo>
                    <a:pt x="161001" y="562636"/>
                  </a:lnTo>
                  <a:lnTo>
                    <a:pt x="203752" y="580698"/>
                  </a:lnTo>
                  <a:lnTo>
                    <a:pt x="249603" y="591985"/>
                  </a:lnTo>
                  <a:lnTo>
                    <a:pt x="297942" y="595883"/>
                  </a:lnTo>
                  <a:lnTo>
                    <a:pt x="346280" y="591985"/>
                  </a:lnTo>
                  <a:lnTo>
                    <a:pt x="392131" y="580698"/>
                  </a:lnTo>
                  <a:lnTo>
                    <a:pt x="434882" y="562636"/>
                  </a:lnTo>
                  <a:lnTo>
                    <a:pt x="473921" y="538410"/>
                  </a:lnTo>
                  <a:lnTo>
                    <a:pt x="508635" y="508634"/>
                  </a:lnTo>
                  <a:lnTo>
                    <a:pt x="538410" y="473921"/>
                  </a:lnTo>
                  <a:lnTo>
                    <a:pt x="562636" y="434882"/>
                  </a:lnTo>
                  <a:lnTo>
                    <a:pt x="580698" y="392131"/>
                  </a:lnTo>
                  <a:lnTo>
                    <a:pt x="591985" y="346280"/>
                  </a:lnTo>
                  <a:lnTo>
                    <a:pt x="595884" y="297941"/>
                  </a:lnTo>
                  <a:lnTo>
                    <a:pt x="591985" y="249603"/>
                  </a:lnTo>
                  <a:lnTo>
                    <a:pt x="580698" y="203752"/>
                  </a:lnTo>
                  <a:lnTo>
                    <a:pt x="562636" y="161001"/>
                  </a:lnTo>
                  <a:lnTo>
                    <a:pt x="538410" y="121962"/>
                  </a:lnTo>
                  <a:lnTo>
                    <a:pt x="508635" y="87248"/>
                  </a:lnTo>
                  <a:lnTo>
                    <a:pt x="473921" y="57473"/>
                  </a:lnTo>
                  <a:lnTo>
                    <a:pt x="434882" y="33247"/>
                  </a:lnTo>
                  <a:lnTo>
                    <a:pt x="392131" y="15185"/>
                  </a:lnTo>
                  <a:lnTo>
                    <a:pt x="346280" y="3898"/>
                  </a:lnTo>
                  <a:lnTo>
                    <a:pt x="297942" y="0"/>
                  </a:lnTo>
                  <a:close/>
                </a:path>
              </a:pathLst>
            </a:custGeom>
            <a:solidFill>
              <a:srgbClr val="F94616"/>
            </a:solidFill>
          </p:spPr>
          <p:txBody>
            <a:bodyPr wrap="square" lIns="0" tIns="0" rIns="0" bIns="0" rtlCol="0"/>
            <a:lstStyle/>
            <a:p>
              <a:endParaRPr sz="1799"/>
            </a:p>
          </p:txBody>
        </p:sp>
        <p:pic>
          <p:nvPicPr>
            <p:cNvPr id="50" name="object 50"/>
            <p:cNvPicPr/>
            <p:nvPr/>
          </p:nvPicPr>
          <p:blipFill>
            <a:blip r:embed="rId6" cstate="print"/>
            <a:stretch>
              <a:fillRect/>
            </a:stretch>
          </p:blipFill>
          <p:spPr>
            <a:xfrm>
              <a:off x="10040992" y="5185432"/>
              <a:ext cx="237482" cy="237086"/>
            </a:xfrm>
            <a:prstGeom prst="rect">
              <a:avLst/>
            </a:prstGeom>
          </p:spPr>
        </p:pic>
      </p:grpSp>
      <p:grpSp>
        <p:nvGrpSpPr>
          <p:cNvPr id="51" name="object 51"/>
          <p:cNvGrpSpPr/>
          <p:nvPr/>
        </p:nvGrpSpPr>
        <p:grpSpPr>
          <a:xfrm>
            <a:off x="8690631" y="5004405"/>
            <a:ext cx="596110" cy="596110"/>
            <a:chOff x="8692895" y="5004815"/>
            <a:chExt cx="596265" cy="596265"/>
          </a:xfrm>
        </p:grpSpPr>
        <p:sp>
          <p:nvSpPr>
            <p:cNvPr id="52" name="object 52"/>
            <p:cNvSpPr/>
            <p:nvPr/>
          </p:nvSpPr>
          <p:spPr>
            <a:xfrm>
              <a:off x="8692895" y="5004815"/>
              <a:ext cx="596265" cy="596265"/>
            </a:xfrm>
            <a:custGeom>
              <a:avLst/>
              <a:gdLst/>
              <a:ahLst/>
              <a:cxnLst/>
              <a:rect l="l" t="t" r="r" b="b"/>
              <a:pathLst>
                <a:path w="596265" h="596264">
                  <a:moveTo>
                    <a:pt x="297942" y="0"/>
                  </a:moveTo>
                  <a:lnTo>
                    <a:pt x="249603" y="3898"/>
                  </a:lnTo>
                  <a:lnTo>
                    <a:pt x="203752" y="15185"/>
                  </a:lnTo>
                  <a:lnTo>
                    <a:pt x="161001" y="33247"/>
                  </a:lnTo>
                  <a:lnTo>
                    <a:pt x="121962" y="57473"/>
                  </a:lnTo>
                  <a:lnTo>
                    <a:pt x="87249" y="87248"/>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4"/>
                  </a:lnTo>
                  <a:lnTo>
                    <a:pt x="121962" y="538410"/>
                  </a:lnTo>
                  <a:lnTo>
                    <a:pt x="161001" y="562636"/>
                  </a:lnTo>
                  <a:lnTo>
                    <a:pt x="203752" y="580698"/>
                  </a:lnTo>
                  <a:lnTo>
                    <a:pt x="249603" y="591985"/>
                  </a:lnTo>
                  <a:lnTo>
                    <a:pt x="297942" y="595883"/>
                  </a:lnTo>
                  <a:lnTo>
                    <a:pt x="346280" y="591985"/>
                  </a:lnTo>
                  <a:lnTo>
                    <a:pt x="392131" y="580698"/>
                  </a:lnTo>
                  <a:lnTo>
                    <a:pt x="434882" y="562636"/>
                  </a:lnTo>
                  <a:lnTo>
                    <a:pt x="473921" y="538410"/>
                  </a:lnTo>
                  <a:lnTo>
                    <a:pt x="508634" y="508634"/>
                  </a:lnTo>
                  <a:lnTo>
                    <a:pt x="538410" y="473921"/>
                  </a:lnTo>
                  <a:lnTo>
                    <a:pt x="562636" y="434882"/>
                  </a:lnTo>
                  <a:lnTo>
                    <a:pt x="580698" y="392131"/>
                  </a:lnTo>
                  <a:lnTo>
                    <a:pt x="591985" y="346280"/>
                  </a:lnTo>
                  <a:lnTo>
                    <a:pt x="595883" y="297941"/>
                  </a:lnTo>
                  <a:lnTo>
                    <a:pt x="591985" y="249603"/>
                  </a:lnTo>
                  <a:lnTo>
                    <a:pt x="580698" y="203752"/>
                  </a:lnTo>
                  <a:lnTo>
                    <a:pt x="562636" y="161001"/>
                  </a:lnTo>
                  <a:lnTo>
                    <a:pt x="538410" y="121962"/>
                  </a:lnTo>
                  <a:lnTo>
                    <a:pt x="508634" y="87248"/>
                  </a:lnTo>
                  <a:lnTo>
                    <a:pt x="473921" y="57473"/>
                  </a:lnTo>
                  <a:lnTo>
                    <a:pt x="434882" y="33247"/>
                  </a:lnTo>
                  <a:lnTo>
                    <a:pt x="392131" y="15185"/>
                  </a:lnTo>
                  <a:lnTo>
                    <a:pt x="346280" y="3898"/>
                  </a:lnTo>
                  <a:lnTo>
                    <a:pt x="297942" y="0"/>
                  </a:lnTo>
                  <a:close/>
                </a:path>
              </a:pathLst>
            </a:custGeom>
            <a:solidFill>
              <a:srgbClr val="F94616"/>
            </a:solidFill>
          </p:spPr>
          <p:txBody>
            <a:bodyPr wrap="square" lIns="0" tIns="0" rIns="0" bIns="0" rtlCol="0"/>
            <a:lstStyle/>
            <a:p>
              <a:endParaRPr sz="1799"/>
            </a:p>
          </p:txBody>
        </p:sp>
        <p:pic>
          <p:nvPicPr>
            <p:cNvPr id="53" name="object 53"/>
            <p:cNvPicPr/>
            <p:nvPr/>
          </p:nvPicPr>
          <p:blipFill>
            <a:blip r:embed="rId7" cstate="print"/>
            <a:stretch>
              <a:fillRect/>
            </a:stretch>
          </p:blipFill>
          <p:spPr>
            <a:xfrm>
              <a:off x="8856482" y="5172963"/>
              <a:ext cx="271970" cy="261468"/>
            </a:xfrm>
            <a:prstGeom prst="rect">
              <a:avLst/>
            </a:prstGeom>
          </p:spPr>
        </p:pic>
      </p:grpSp>
      <p:grpSp>
        <p:nvGrpSpPr>
          <p:cNvPr id="54" name="object 54"/>
          <p:cNvGrpSpPr/>
          <p:nvPr/>
        </p:nvGrpSpPr>
        <p:grpSpPr>
          <a:xfrm>
            <a:off x="11024792" y="5004405"/>
            <a:ext cx="596110" cy="596110"/>
            <a:chOff x="11027664" y="5004815"/>
            <a:chExt cx="596265" cy="596265"/>
          </a:xfrm>
        </p:grpSpPr>
        <p:sp>
          <p:nvSpPr>
            <p:cNvPr id="55" name="object 55"/>
            <p:cNvSpPr/>
            <p:nvPr/>
          </p:nvSpPr>
          <p:spPr>
            <a:xfrm>
              <a:off x="11027664" y="5004815"/>
              <a:ext cx="596265" cy="596265"/>
            </a:xfrm>
            <a:custGeom>
              <a:avLst/>
              <a:gdLst/>
              <a:ahLst/>
              <a:cxnLst/>
              <a:rect l="l" t="t" r="r" b="b"/>
              <a:pathLst>
                <a:path w="596265" h="596264">
                  <a:moveTo>
                    <a:pt x="297941" y="0"/>
                  </a:moveTo>
                  <a:lnTo>
                    <a:pt x="249603" y="3898"/>
                  </a:lnTo>
                  <a:lnTo>
                    <a:pt x="203752" y="15185"/>
                  </a:lnTo>
                  <a:lnTo>
                    <a:pt x="161001" y="33247"/>
                  </a:lnTo>
                  <a:lnTo>
                    <a:pt x="121962" y="57473"/>
                  </a:lnTo>
                  <a:lnTo>
                    <a:pt x="87249" y="87248"/>
                  </a:lnTo>
                  <a:lnTo>
                    <a:pt x="57473" y="121962"/>
                  </a:lnTo>
                  <a:lnTo>
                    <a:pt x="33247" y="161001"/>
                  </a:lnTo>
                  <a:lnTo>
                    <a:pt x="15185" y="203752"/>
                  </a:lnTo>
                  <a:lnTo>
                    <a:pt x="3898" y="249603"/>
                  </a:lnTo>
                  <a:lnTo>
                    <a:pt x="0" y="297941"/>
                  </a:lnTo>
                  <a:lnTo>
                    <a:pt x="3898" y="346280"/>
                  </a:lnTo>
                  <a:lnTo>
                    <a:pt x="15185" y="392131"/>
                  </a:lnTo>
                  <a:lnTo>
                    <a:pt x="33247" y="434882"/>
                  </a:lnTo>
                  <a:lnTo>
                    <a:pt x="57473" y="473921"/>
                  </a:lnTo>
                  <a:lnTo>
                    <a:pt x="87249" y="508634"/>
                  </a:lnTo>
                  <a:lnTo>
                    <a:pt x="121962" y="538410"/>
                  </a:lnTo>
                  <a:lnTo>
                    <a:pt x="161001" y="562636"/>
                  </a:lnTo>
                  <a:lnTo>
                    <a:pt x="203752" y="580698"/>
                  </a:lnTo>
                  <a:lnTo>
                    <a:pt x="249603" y="591985"/>
                  </a:lnTo>
                  <a:lnTo>
                    <a:pt x="297941" y="595883"/>
                  </a:lnTo>
                  <a:lnTo>
                    <a:pt x="346280" y="591985"/>
                  </a:lnTo>
                  <a:lnTo>
                    <a:pt x="392131" y="580698"/>
                  </a:lnTo>
                  <a:lnTo>
                    <a:pt x="434882" y="562636"/>
                  </a:lnTo>
                  <a:lnTo>
                    <a:pt x="473921" y="538410"/>
                  </a:lnTo>
                  <a:lnTo>
                    <a:pt x="508634" y="508634"/>
                  </a:lnTo>
                  <a:lnTo>
                    <a:pt x="538410" y="473921"/>
                  </a:lnTo>
                  <a:lnTo>
                    <a:pt x="562636" y="434882"/>
                  </a:lnTo>
                  <a:lnTo>
                    <a:pt x="580698" y="392131"/>
                  </a:lnTo>
                  <a:lnTo>
                    <a:pt x="591985" y="346280"/>
                  </a:lnTo>
                  <a:lnTo>
                    <a:pt x="595883" y="297941"/>
                  </a:lnTo>
                  <a:lnTo>
                    <a:pt x="591985" y="249603"/>
                  </a:lnTo>
                  <a:lnTo>
                    <a:pt x="580698" y="203752"/>
                  </a:lnTo>
                  <a:lnTo>
                    <a:pt x="562636" y="161001"/>
                  </a:lnTo>
                  <a:lnTo>
                    <a:pt x="538410" y="121962"/>
                  </a:lnTo>
                  <a:lnTo>
                    <a:pt x="508634" y="87248"/>
                  </a:lnTo>
                  <a:lnTo>
                    <a:pt x="473921" y="57473"/>
                  </a:lnTo>
                  <a:lnTo>
                    <a:pt x="434882" y="33247"/>
                  </a:lnTo>
                  <a:lnTo>
                    <a:pt x="392131" y="15185"/>
                  </a:lnTo>
                  <a:lnTo>
                    <a:pt x="346280" y="3898"/>
                  </a:lnTo>
                  <a:lnTo>
                    <a:pt x="297941" y="0"/>
                  </a:lnTo>
                  <a:close/>
                </a:path>
              </a:pathLst>
            </a:custGeom>
            <a:solidFill>
              <a:srgbClr val="FB9073"/>
            </a:solidFill>
          </p:spPr>
          <p:txBody>
            <a:bodyPr wrap="square" lIns="0" tIns="0" rIns="0" bIns="0" rtlCol="0"/>
            <a:lstStyle/>
            <a:p>
              <a:endParaRPr sz="1799"/>
            </a:p>
          </p:txBody>
        </p:sp>
        <p:sp>
          <p:nvSpPr>
            <p:cNvPr id="56" name="object 56"/>
            <p:cNvSpPr/>
            <p:nvPr/>
          </p:nvSpPr>
          <p:spPr>
            <a:xfrm>
              <a:off x="11232490" y="5170144"/>
              <a:ext cx="189865" cy="269875"/>
            </a:xfrm>
            <a:custGeom>
              <a:avLst/>
              <a:gdLst/>
              <a:ahLst/>
              <a:cxnLst/>
              <a:rect l="l" t="t" r="r" b="b"/>
              <a:pathLst>
                <a:path w="189865" h="269875">
                  <a:moveTo>
                    <a:pt x="56845" y="192392"/>
                  </a:moveTo>
                  <a:lnTo>
                    <a:pt x="37896" y="192392"/>
                  </a:lnTo>
                  <a:lnTo>
                    <a:pt x="37896" y="211632"/>
                  </a:lnTo>
                  <a:lnTo>
                    <a:pt x="56845" y="211632"/>
                  </a:lnTo>
                  <a:lnTo>
                    <a:pt x="56845" y="192392"/>
                  </a:lnTo>
                  <a:close/>
                </a:path>
                <a:path w="189865" h="269875">
                  <a:moveTo>
                    <a:pt x="56845" y="153911"/>
                  </a:moveTo>
                  <a:lnTo>
                    <a:pt x="37896" y="153911"/>
                  </a:lnTo>
                  <a:lnTo>
                    <a:pt x="37896" y="173151"/>
                  </a:lnTo>
                  <a:lnTo>
                    <a:pt x="56845" y="173151"/>
                  </a:lnTo>
                  <a:lnTo>
                    <a:pt x="56845" y="153911"/>
                  </a:lnTo>
                  <a:close/>
                </a:path>
                <a:path w="189865" h="269875">
                  <a:moveTo>
                    <a:pt x="56845" y="115430"/>
                  </a:moveTo>
                  <a:lnTo>
                    <a:pt x="37896" y="115430"/>
                  </a:lnTo>
                  <a:lnTo>
                    <a:pt x="37896" y="134670"/>
                  </a:lnTo>
                  <a:lnTo>
                    <a:pt x="56845" y="134670"/>
                  </a:lnTo>
                  <a:lnTo>
                    <a:pt x="56845" y="115430"/>
                  </a:lnTo>
                  <a:close/>
                </a:path>
                <a:path w="189865" h="269875">
                  <a:moveTo>
                    <a:pt x="151599" y="192392"/>
                  </a:moveTo>
                  <a:lnTo>
                    <a:pt x="75806" y="192392"/>
                  </a:lnTo>
                  <a:lnTo>
                    <a:pt x="75806" y="211632"/>
                  </a:lnTo>
                  <a:lnTo>
                    <a:pt x="151599" y="211632"/>
                  </a:lnTo>
                  <a:lnTo>
                    <a:pt x="151599" y="192392"/>
                  </a:lnTo>
                  <a:close/>
                </a:path>
                <a:path w="189865" h="269875">
                  <a:moveTo>
                    <a:pt x="151599" y="153911"/>
                  </a:moveTo>
                  <a:lnTo>
                    <a:pt x="75806" y="153911"/>
                  </a:lnTo>
                  <a:lnTo>
                    <a:pt x="75806" y="173151"/>
                  </a:lnTo>
                  <a:lnTo>
                    <a:pt x="151599" y="173151"/>
                  </a:lnTo>
                  <a:lnTo>
                    <a:pt x="151599" y="153911"/>
                  </a:lnTo>
                  <a:close/>
                </a:path>
                <a:path w="189865" h="269875">
                  <a:moveTo>
                    <a:pt x="151599" y="115430"/>
                  </a:moveTo>
                  <a:lnTo>
                    <a:pt x="75806" y="115430"/>
                  </a:lnTo>
                  <a:lnTo>
                    <a:pt x="75806" y="134670"/>
                  </a:lnTo>
                  <a:lnTo>
                    <a:pt x="151599" y="134670"/>
                  </a:lnTo>
                  <a:lnTo>
                    <a:pt x="151599" y="115430"/>
                  </a:lnTo>
                  <a:close/>
                </a:path>
                <a:path w="189865" h="269875">
                  <a:moveTo>
                    <a:pt x="189509" y="73012"/>
                  </a:moveTo>
                  <a:lnTo>
                    <a:pt x="170561" y="53784"/>
                  </a:lnTo>
                  <a:lnTo>
                    <a:pt x="170561" y="96189"/>
                  </a:lnTo>
                  <a:lnTo>
                    <a:pt x="170561" y="250113"/>
                  </a:lnTo>
                  <a:lnTo>
                    <a:pt x="18948" y="250113"/>
                  </a:lnTo>
                  <a:lnTo>
                    <a:pt x="18948" y="19240"/>
                  </a:lnTo>
                  <a:lnTo>
                    <a:pt x="94754" y="19240"/>
                  </a:lnTo>
                  <a:lnTo>
                    <a:pt x="94754" y="96189"/>
                  </a:lnTo>
                  <a:lnTo>
                    <a:pt x="170561" y="96189"/>
                  </a:lnTo>
                  <a:lnTo>
                    <a:pt x="170561" y="53784"/>
                  </a:lnTo>
                  <a:lnTo>
                    <a:pt x="166674" y="49834"/>
                  </a:lnTo>
                  <a:lnTo>
                    <a:pt x="166674" y="76949"/>
                  </a:lnTo>
                  <a:lnTo>
                    <a:pt x="113703" y="76949"/>
                  </a:lnTo>
                  <a:lnTo>
                    <a:pt x="113703" y="23177"/>
                  </a:lnTo>
                  <a:lnTo>
                    <a:pt x="166674" y="76949"/>
                  </a:lnTo>
                  <a:lnTo>
                    <a:pt x="166674" y="49834"/>
                  </a:lnTo>
                  <a:lnTo>
                    <a:pt x="140423" y="23177"/>
                  </a:lnTo>
                  <a:lnTo>
                    <a:pt x="136537" y="19240"/>
                  </a:lnTo>
                  <a:lnTo>
                    <a:pt x="117589" y="0"/>
                  </a:lnTo>
                  <a:lnTo>
                    <a:pt x="0" y="0"/>
                  </a:lnTo>
                  <a:lnTo>
                    <a:pt x="0" y="269354"/>
                  </a:lnTo>
                  <a:lnTo>
                    <a:pt x="189509" y="269354"/>
                  </a:lnTo>
                  <a:lnTo>
                    <a:pt x="189509" y="250113"/>
                  </a:lnTo>
                  <a:lnTo>
                    <a:pt x="189509" y="76949"/>
                  </a:lnTo>
                  <a:lnTo>
                    <a:pt x="189509" y="73012"/>
                  </a:lnTo>
                  <a:close/>
                </a:path>
              </a:pathLst>
            </a:custGeom>
            <a:solidFill>
              <a:srgbClr val="FFFFFF"/>
            </a:solidFill>
          </p:spPr>
          <p:txBody>
            <a:bodyPr wrap="square" lIns="0" tIns="0" rIns="0" bIns="0" rtlCol="0"/>
            <a:lstStyle/>
            <a:p>
              <a:endParaRPr sz="1799"/>
            </a:p>
          </p:txBody>
        </p:sp>
      </p:grpSp>
      <p:grpSp>
        <p:nvGrpSpPr>
          <p:cNvPr id="57" name="object 57"/>
          <p:cNvGrpSpPr/>
          <p:nvPr/>
        </p:nvGrpSpPr>
        <p:grpSpPr>
          <a:xfrm>
            <a:off x="4018869" y="2104990"/>
            <a:ext cx="4118806" cy="4110554"/>
            <a:chOff x="4019916" y="2104644"/>
            <a:chExt cx="4119879" cy="4111625"/>
          </a:xfrm>
        </p:grpSpPr>
        <p:sp>
          <p:nvSpPr>
            <p:cNvPr id="58" name="object 58"/>
            <p:cNvSpPr/>
            <p:nvPr/>
          </p:nvSpPr>
          <p:spPr>
            <a:xfrm>
              <a:off x="4304410" y="2386552"/>
              <a:ext cx="1798320" cy="1780539"/>
            </a:xfrm>
            <a:custGeom>
              <a:avLst/>
              <a:gdLst/>
              <a:ahLst/>
              <a:cxnLst/>
              <a:rect l="l" t="t" r="r" b="b"/>
              <a:pathLst>
                <a:path w="1798320" h="1780539">
                  <a:moveTo>
                    <a:pt x="1797939" y="31"/>
                  </a:moveTo>
                  <a:lnTo>
                    <a:pt x="1747497" y="0"/>
                  </a:lnTo>
                  <a:lnTo>
                    <a:pt x="1697210" y="1395"/>
                  </a:lnTo>
                  <a:lnTo>
                    <a:pt x="1647106" y="4205"/>
                  </a:lnTo>
                  <a:lnTo>
                    <a:pt x="1597212" y="8420"/>
                  </a:lnTo>
                  <a:lnTo>
                    <a:pt x="1547556" y="14029"/>
                  </a:lnTo>
                  <a:lnTo>
                    <a:pt x="1498164" y="21021"/>
                  </a:lnTo>
                  <a:lnTo>
                    <a:pt x="1449066" y="29384"/>
                  </a:lnTo>
                  <a:lnTo>
                    <a:pt x="1400287" y="39108"/>
                  </a:lnTo>
                  <a:lnTo>
                    <a:pt x="1351856" y="50181"/>
                  </a:lnTo>
                  <a:lnTo>
                    <a:pt x="1303801" y="62594"/>
                  </a:lnTo>
                  <a:lnTo>
                    <a:pt x="1256149" y="76334"/>
                  </a:lnTo>
                  <a:lnTo>
                    <a:pt x="1208927" y="91391"/>
                  </a:lnTo>
                  <a:lnTo>
                    <a:pt x="1162163" y="107754"/>
                  </a:lnTo>
                  <a:lnTo>
                    <a:pt x="1115885" y="125412"/>
                  </a:lnTo>
                  <a:lnTo>
                    <a:pt x="1070120" y="144353"/>
                  </a:lnTo>
                  <a:lnTo>
                    <a:pt x="1024896" y="164568"/>
                  </a:lnTo>
                  <a:lnTo>
                    <a:pt x="980240" y="186045"/>
                  </a:lnTo>
                  <a:lnTo>
                    <a:pt x="936180" y="208773"/>
                  </a:lnTo>
                  <a:lnTo>
                    <a:pt x="892743" y="232740"/>
                  </a:lnTo>
                  <a:lnTo>
                    <a:pt x="849958" y="257937"/>
                  </a:lnTo>
                  <a:lnTo>
                    <a:pt x="807850" y="284352"/>
                  </a:lnTo>
                  <a:lnTo>
                    <a:pt x="766449" y="311974"/>
                  </a:lnTo>
                  <a:lnTo>
                    <a:pt x="725782" y="340793"/>
                  </a:lnTo>
                  <a:lnTo>
                    <a:pt x="685876" y="370796"/>
                  </a:lnTo>
                  <a:lnTo>
                    <a:pt x="646759" y="401974"/>
                  </a:lnTo>
                  <a:lnTo>
                    <a:pt x="608458" y="434315"/>
                  </a:lnTo>
                  <a:lnTo>
                    <a:pt x="571001" y="467808"/>
                  </a:lnTo>
                  <a:lnTo>
                    <a:pt x="534415" y="502443"/>
                  </a:lnTo>
                  <a:lnTo>
                    <a:pt x="499506" y="537394"/>
                  </a:lnTo>
                  <a:lnTo>
                    <a:pt x="465678" y="573204"/>
                  </a:lnTo>
                  <a:lnTo>
                    <a:pt x="432941" y="609847"/>
                  </a:lnTo>
                  <a:lnTo>
                    <a:pt x="401306" y="647298"/>
                  </a:lnTo>
                  <a:lnTo>
                    <a:pt x="370784" y="685531"/>
                  </a:lnTo>
                  <a:lnTo>
                    <a:pt x="341386" y="724521"/>
                  </a:lnTo>
                  <a:lnTo>
                    <a:pt x="313122" y="764241"/>
                  </a:lnTo>
                  <a:lnTo>
                    <a:pt x="286003" y="804667"/>
                  </a:lnTo>
                  <a:lnTo>
                    <a:pt x="260040" y="845773"/>
                  </a:lnTo>
                  <a:lnTo>
                    <a:pt x="235243" y="887533"/>
                  </a:lnTo>
                  <a:lnTo>
                    <a:pt x="211624" y="929922"/>
                  </a:lnTo>
                  <a:lnTo>
                    <a:pt x="189193" y="972914"/>
                  </a:lnTo>
                  <a:lnTo>
                    <a:pt x="167960" y="1016483"/>
                  </a:lnTo>
                  <a:lnTo>
                    <a:pt x="147937" y="1060605"/>
                  </a:lnTo>
                  <a:lnTo>
                    <a:pt x="129133" y="1105253"/>
                  </a:lnTo>
                  <a:lnTo>
                    <a:pt x="111561" y="1150402"/>
                  </a:lnTo>
                  <a:lnTo>
                    <a:pt x="95230" y="1196027"/>
                  </a:lnTo>
                  <a:lnTo>
                    <a:pt x="80152" y="1242101"/>
                  </a:lnTo>
                  <a:lnTo>
                    <a:pt x="66336" y="1288600"/>
                  </a:lnTo>
                  <a:lnTo>
                    <a:pt x="53794" y="1335497"/>
                  </a:lnTo>
                  <a:lnTo>
                    <a:pt x="42536" y="1382768"/>
                  </a:lnTo>
                  <a:lnTo>
                    <a:pt x="32574" y="1430386"/>
                  </a:lnTo>
                  <a:lnTo>
                    <a:pt x="23917" y="1478326"/>
                  </a:lnTo>
                  <a:lnTo>
                    <a:pt x="16577" y="1526563"/>
                  </a:lnTo>
                  <a:lnTo>
                    <a:pt x="10564" y="1575071"/>
                  </a:lnTo>
                  <a:lnTo>
                    <a:pt x="5889" y="1623824"/>
                  </a:lnTo>
                  <a:lnTo>
                    <a:pt x="2563" y="1672797"/>
                  </a:lnTo>
                  <a:lnTo>
                    <a:pt x="596" y="1721964"/>
                  </a:lnTo>
                  <a:lnTo>
                    <a:pt x="0" y="1771300"/>
                  </a:lnTo>
                  <a:lnTo>
                    <a:pt x="1793239" y="1780063"/>
                  </a:lnTo>
                  <a:lnTo>
                    <a:pt x="1797939" y="31"/>
                  </a:lnTo>
                  <a:close/>
                </a:path>
              </a:pathLst>
            </a:custGeom>
            <a:solidFill>
              <a:srgbClr val="EC135B"/>
            </a:solidFill>
          </p:spPr>
          <p:txBody>
            <a:bodyPr wrap="square" lIns="0" tIns="0" rIns="0" bIns="0" rtlCol="0"/>
            <a:lstStyle/>
            <a:p>
              <a:endParaRPr sz="1799"/>
            </a:p>
          </p:txBody>
        </p:sp>
        <p:sp>
          <p:nvSpPr>
            <p:cNvPr id="59" name="object 59"/>
            <p:cNvSpPr/>
            <p:nvPr/>
          </p:nvSpPr>
          <p:spPr>
            <a:xfrm>
              <a:off x="4304410" y="4138802"/>
              <a:ext cx="1793239" cy="1789430"/>
            </a:xfrm>
            <a:custGeom>
              <a:avLst/>
              <a:gdLst/>
              <a:ahLst/>
              <a:cxnLst/>
              <a:rect l="l" t="t" r="r" b="b"/>
              <a:pathLst>
                <a:path w="1793239" h="1789429">
                  <a:moveTo>
                    <a:pt x="0" y="0"/>
                  </a:moveTo>
                  <a:lnTo>
                    <a:pt x="111" y="49342"/>
                  </a:lnTo>
                  <a:lnTo>
                    <a:pt x="1595" y="98530"/>
                  </a:lnTo>
                  <a:lnTo>
                    <a:pt x="4440" y="147536"/>
                  </a:lnTo>
                  <a:lnTo>
                    <a:pt x="8636" y="196336"/>
                  </a:lnTo>
                  <a:lnTo>
                    <a:pt x="14173" y="244904"/>
                  </a:lnTo>
                  <a:lnTo>
                    <a:pt x="21040" y="293213"/>
                  </a:lnTo>
                  <a:lnTo>
                    <a:pt x="29226" y="341239"/>
                  </a:lnTo>
                  <a:lnTo>
                    <a:pt x="38721" y="388956"/>
                  </a:lnTo>
                  <a:lnTo>
                    <a:pt x="49515" y="436337"/>
                  </a:lnTo>
                  <a:lnTo>
                    <a:pt x="61597" y="483358"/>
                  </a:lnTo>
                  <a:lnTo>
                    <a:pt x="74956" y="529993"/>
                  </a:lnTo>
                  <a:lnTo>
                    <a:pt x="89581" y="576215"/>
                  </a:lnTo>
                  <a:lnTo>
                    <a:pt x="105463" y="622000"/>
                  </a:lnTo>
                  <a:lnTo>
                    <a:pt x="122591" y="667321"/>
                  </a:lnTo>
                  <a:lnTo>
                    <a:pt x="140954" y="712153"/>
                  </a:lnTo>
                  <a:lnTo>
                    <a:pt x="160542" y="756471"/>
                  </a:lnTo>
                  <a:lnTo>
                    <a:pt x="181344" y="800247"/>
                  </a:lnTo>
                  <a:lnTo>
                    <a:pt x="203350" y="843458"/>
                  </a:lnTo>
                  <a:lnTo>
                    <a:pt x="226549" y="886077"/>
                  </a:lnTo>
                  <a:lnTo>
                    <a:pt x="250930" y="928078"/>
                  </a:lnTo>
                  <a:lnTo>
                    <a:pt x="276484" y="969436"/>
                  </a:lnTo>
                  <a:lnTo>
                    <a:pt x="303199" y="1010126"/>
                  </a:lnTo>
                  <a:lnTo>
                    <a:pt x="331065" y="1050120"/>
                  </a:lnTo>
                  <a:lnTo>
                    <a:pt x="360071" y="1089394"/>
                  </a:lnTo>
                  <a:lnTo>
                    <a:pt x="390208" y="1127923"/>
                  </a:lnTo>
                  <a:lnTo>
                    <a:pt x="421464" y="1165680"/>
                  </a:lnTo>
                  <a:lnTo>
                    <a:pt x="453828" y="1202639"/>
                  </a:lnTo>
                  <a:lnTo>
                    <a:pt x="487291" y="1238776"/>
                  </a:lnTo>
                  <a:lnTo>
                    <a:pt x="521842" y="1274064"/>
                  </a:lnTo>
                  <a:lnTo>
                    <a:pt x="558093" y="1309061"/>
                  </a:lnTo>
                  <a:lnTo>
                    <a:pt x="595226" y="1342926"/>
                  </a:lnTo>
                  <a:lnTo>
                    <a:pt x="633214" y="1375646"/>
                  </a:lnTo>
                  <a:lnTo>
                    <a:pt x="672029" y="1407209"/>
                  </a:lnTo>
                  <a:lnTo>
                    <a:pt x="711644" y="1437606"/>
                  </a:lnTo>
                  <a:lnTo>
                    <a:pt x="752032" y="1466825"/>
                  </a:lnTo>
                  <a:lnTo>
                    <a:pt x="793164" y="1494854"/>
                  </a:lnTo>
                  <a:lnTo>
                    <a:pt x="835014" y="1521683"/>
                  </a:lnTo>
                  <a:lnTo>
                    <a:pt x="877554" y="1547300"/>
                  </a:lnTo>
                  <a:lnTo>
                    <a:pt x="920757" y="1571694"/>
                  </a:lnTo>
                  <a:lnTo>
                    <a:pt x="964595" y="1594853"/>
                  </a:lnTo>
                  <a:lnTo>
                    <a:pt x="1009040" y="1616768"/>
                  </a:lnTo>
                  <a:lnTo>
                    <a:pt x="1054066" y="1637426"/>
                  </a:lnTo>
                  <a:lnTo>
                    <a:pt x="1099645" y="1656816"/>
                  </a:lnTo>
                  <a:lnTo>
                    <a:pt x="1145749" y="1674927"/>
                  </a:lnTo>
                  <a:lnTo>
                    <a:pt x="1192351" y="1691749"/>
                  </a:lnTo>
                  <a:lnTo>
                    <a:pt x="1239423" y="1707269"/>
                  </a:lnTo>
                  <a:lnTo>
                    <a:pt x="1286938" y="1721477"/>
                  </a:lnTo>
                  <a:lnTo>
                    <a:pt x="1334869" y="1734361"/>
                  </a:lnTo>
                  <a:lnTo>
                    <a:pt x="1383188" y="1745910"/>
                  </a:lnTo>
                  <a:lnTo>
                    <a:pt x="1431867" y="1756113"/>
                  </a:lnTo>
                  <a:lnTo>
                    <a:pt x="1480879" y="1764959"/>
                  </a:lnTo>
                  <a:lnTo>
                    <a:pt x="1530198" y="1772437"/>
                  </a:lnTo>
                  <a:lnTo>
                    <a:pt x="1579794" y="1778535"/>
                  </a:lnTo>
                  <a:lnTo>
                    <a:pt x="1629641" y="1783243"/>
                  </a:lnTo>
                  <a:lnTo>
                    <a:pt x="1679712" y="1786548"/>
                  </a:lnTo>
                  <a:lnTo>
                    <a:pt x="1729978" y="1788441"/>
                  </a:lnTo>
                  <a:lnTo>
                    <a:pt x="1780413" y="1788909"/>
                  </a:lnTo>
                  <a:lnTo>
                    <a:pt x="1793239" y="8890"/>
                  </a:lnTo>
                  <a:lnTo>
                    <a:pt x="0" y="0"/>
                  </a:lnTo>
                  <a:close/>
                </a:path>
              </a:pathLst>
            </a:custGeom>
            <a:solidFill>
              <a:srgbClr val="DEA4DD"/>
            </a:solidFill>
          </p:spPr>
          <p:txBody>
            <a:bodyPr wrap="square" lIns="0" tIns="0" rIns="0" bIns="0" rtlCol="0"/>
            <a:lstStyle/>
            <a:p>
              <a:endParaRPr sz="1799"/>
            </a:p>
          </p:txBody>
        </p:sp>
        <p:sp>
          <p:nvSpPr>
            <p:cNvPr id="60" name="object 60"/>
            <p:cNvSpPr/>
            <p:nvPr/>
          </p:nvSpPr>
          <p:spPr>
            <a:xfrm>
              <a:off x="6092570" y="2378583"/>
              <a:ext cx="1793239" cy="1789430"/>
            </a:xfrm>
            <a:custGeom>
              <a:avLst/>
              <a:gdLst/>
              <a:ahLst/>
              <a:cxnLst/>
              <a:rect l="l" t="t" r="r" b="b"/>
              <a:pathLst>
                <a:path w="1793240" h="1789429">
                  <a:moveTo>
                    <a:pt x="12826" y="0"/>
                  </a:moveTo>
                  <a:lnTo>
                    <a:pt x="0" y="1780031"/>
                  </a:lnTo>
                  <a:lnTo>
                    <a:pt x="1793239" y="1788921"/>
                  </a:lnTo>
                  <a:lnTo>
                    <a:pt x="1793141" y="1739591"/>
                  </a:lnTo>
                  <a:lnTo>
                    <a:pt x="1791669" y="1690416"/>
                  </a:lnTo>
                  <a:lnTo>
                    <a:pt x="1788835" y="1641420"/>
                  </a:lnTo>
                  <a:lnTo>
                    <a:pt x="1784648" y="1592630"/>
                  </a:lnTo>
                  <a:lnTo>
                    <a:pt x="1779121" y="1544072"/>
                  </a:lnTo>
                  <a:lnTo>
                    <a:pt x="1772263" y="1495770"/>
                  </a:lnTo>
                  <a:lnTo>
                    <a:pt x="1764084" y="1447752"/>
                  </a:lnTo>
                  <a:lnTo>
                    <a:pt x="1754596" y="1400041"/>
                  </a:lnTo>
                  <a:lnTo>
                    <a:pt x="1743809" y="1352665"/>
                  </a:lnTo>
                  <a:lnTo>
                    <a:pt x="1731734" y="1305649"/>
                  </a:lnTo>
                  <a:lnTo>
                    <a:pt x="1718380" y="1259018"/>
                  </a:lnTo>
                  <a:lnTo>
                    <a:pt x="1703759" y="1212798"/>
                  </a:lnTo>
                  <a:lnTo>
                    <a:pt x="1687881" y="1167015"/>
                  </a:lnTo>
                  <a:lnTo>
                    <a:pt x="1670757" y="1121695"/>
                  </a:lnTo>
                  <a:lnTo>
                    <a:pt x="1652397" y="1076863"/>
                  </a:lnTo>
                  <a:lnTo>
                    <a:pt x="1632812" y="1032545"/>
                  </a:lnTo>
                  <a:lnTo>
                    <a:pt x="1612013" y="988766"/>
                  </a:lnTo>
                  <a:lnTo>
                    <a:pt x="1590009" y="945553"/>
                  </a:lnTo>
                  <a:lnTo>
                    <a:pt x="1566812" y="902930"/>
                  </a:lnTo>
                  <a:lnTo>
                    <a:pt x="1542432" y="860924"/>
                  </a:lnTo>
                  <a:lnTo>
                    <a:pt x="1516880" y="819561"/>
                  </a:lnTo>
                  <a:lnTo>
                    <a:pt x="1490166" y="778865"/>
                  </a:lnTo>
                  <a:lnTo>
                    <a:pt x="1462300" y="738863"/>
                  </a:lnTo>
                  <a:lnTo>
                    <a:pt x="1433294" y="699581"/>
                  </a:lnTo>
                  <a:lnTo>
                    <a:pt x="1403158" y="661043"/>
                  </a:lnTo>
                  <a:lnTo>
                    <a:pt x="1371902" y="623277"/>
                  </a:lnTo>
                  <a:lnTo>
                    <a:pt x="1339538" y="586306"/>
                  </a:lnTo>
                  <a:lnTo>
                    <a:pt x="1306074" y="550158"/>
                  </a:lnTo>
                  <a:lnTo>
                    <a:pt x="1271524" y="514857"/>
                  </a:lnTo>
                  <a:lnTo>
                    <a:pt x="1235260" y="479865"/>
                  </a:lnTo>
                  <a:lnTo>
                    <a:pt x="1198116" y="446005"/>
                  </a:lnTo>
                  <a:lnTo>
                    <a:pt x="1160119" y="413289"/>
                  </a:lnTo>
                  <a:lnTo>
                    <a:pt x="1121297" y="381728"/>
                  </a:lnTo>
                  <a:lnTo>
                    <a:pt x="1081675" y="351334"/>
                  </a:lnTo>
                  <a:lnTo>
                    <a:pt x="1041283" y="322117"/>
                  </a:lnTo>
                  <a:lnTo>
                    <a:pt x="1000146" y="294090"/>
                  </a:lnTo>
                  <a:lnTo>
                    <a:pt x="958293" y="267262"/>
                  </a:lnTo>
                  <a:lnTo>
                    <a:pt x="915751" y="241646"/>
                  </a:lnTo>
                  <a:lnTo>
                    <a:pt x="872547" y="217252"/>
                  </a:lnTo>
                  <a:lnTo>
                    <a:pt x="828708" y="194092"/>
                  </a:lnTo>
                  <a:lnTo>
                    <a:pt x="784262" y="172177"/>
                  </a:lnTo>
                  <a:lnTo>
                    <a:pt x="739236" y="151519"/>
                  </a:lnTo>
                  <a:lnTo>
                    <a:pt x="693658" y="132127"/>
                  </a:lnTo>
                  <a:lnTo>
                    <a:pt x="647554" y="114014"/>
                  </a:lnTo>
                  <a:lnTo>
                    <a:pt x="600952" y="97191"/>
                  </a:lnTo>
                  <a:lnTo>
                    <a:pt x="553879" y="81669"/>
                  </a:lnTo>
                  <a:lnTo>
                    <a:pt x="506363" y="67459"/>
                  </a:lnTo>
                  <a:lnTo>
                    <a:pt x="458431" y="54573"/>
                  </a:lnTo>
                  <a:lnTo>
                    <a:pt x="410110" y="43021"/>
                  </a:lnTo>
                  <a:lnTo>
                    <a:pt x="361428" y="32815"/>
                  </a:lnTo>
                  <a:lnTo>
                    <a:pt x="312411" y="23966"/>
                  </a:lnTo>
                  <a:lnTo>
                    <a:pt x="263088" y="16486"/>
                  </a:lnTo>
                  <a:lnTo>
                    <a:pt x="213485" y="10385"/>
                  </a:lnTo>
                  <a:lnTo>
                    <a:pt x="163631" y="5674"/>
                  </a:lnTo>
                  <a:lnTo>
                    <a:pt x="113551" y="2366"/>
                  </a:lnTo>
                  <a:lnTo>
                    <a:pt x="63274" y="470"/>
                  </a:lnTo>
                  <a:lnTo>
                    <a:pt x="12826" y="0"/>
                  </a:lnTo>
                  <a:close/>
                </a:path>
              </a:pathLst>
            </a:custGeom>
            <a:solidFill>
              <a:srgbClr val="0067DF"/>
            </a:solidFill>
          </p:spPr>
          <p:txBody>
            <a:bodyPr wrap="square" lIns="0" tIns="0" rIns="0" bIns="0" rtlCol="0"/>
            <a:lstStyle/>
            <a:p>
              <a:endParaRPr sz="1799"/>
            </a:p>
          </p:txBody>
        </p:sp>
        <p:sp>
          <p:nvSpPr>
            <p:cNvPr id="61" name="object 61"/>
            <p:cNvSpPr/>
            <p:nvPr/>
          </p:nvSpPr>
          <p:spPr>
            <a:xfrm>
              <a:off x="6087998" y="4139692"/>
              <a:ext cx="1798320" cy="1780539"/>
            </a:xfrm>
            <a:custGeom>
              <a:avLst/>
              <a:gdLst/>
              <a:ahLst/>
              <a:cxnLst/>
              <a:rect l="l" t="t" r="r" b="b"/>
              <a:pathLst>
                <a:path w="1798320" h="1780539">
                  <a:moveTo>
                    <a:pt x="4572" y="0"/>
                  </a:moveTo>
                  <a:lnTo>
                    <a:pt x="0" y="1780057"/>
                  </a:lnTo>
                  <a:lnTo>
                    <a:pt x="50428" y="1780085"/>
                  </a:lnTo>
                  <a:lnTo>
                    <a:pt x="100702" y="1778687"/>
                  </a:lnTo>
                  <a:lnTo>
                    <a:pt x="150795" y="1775874"/>
                  </a:lnTo>
                  <a:lnTo>
                    <a:pt x="200679" y="1771657"/>
                  </a:lnTo>
                  <a:lnTo>
                    <a:pt x="250326" y="1766048"/>
                  </a:lnTo>
                  <a:lnTo>
                    <a:pt x="299710" y="1759056"/>
                  </a:lnTo>
                  <a:lnTo>
                    <a:pt x="348801" y="1750693"/>
                  </a:lnTo>
                  <a:lnTo>
                    <a:pt x="397573" y="1740970"/>
                  </a:lnTo>
                  <a:lnTo>
                    <a:pt x="445998" y="1729897"/>
                  </a:lnTo>
                  <a:lnTo>
                    <a:pt x="494049" y="1717485"/>
                  </a:lnTo>
                  <a:lnTo>
                    <a:pt x="541698" y="1703747"/>
                  </a:lnTo>
                  <a:lnTo>
                    <a:pt x="588918" y="1688691"/>
                  </a:lnTo>
                  <a:lnTo>
                    <a:pt x="635680" y="1672329"/>
                  </a:lnTo>
                  <a:lnTo>
                    <a:pt x="681958" y="1654673"/>
                  </a:lnTo>
                  <a:lnTo>
                    <a:pt x="727723" y="1635733"/>
                  </a:lnTo>
                  <a:lnTo>
                    <a:pt x="772949" y="1615519"/>
                  </a:lnTo>
                  <a:lnTo>
                    <a:pt x="817607" y="1594043"/>
                  </a:lnTo>
                  <a:lnTo>
                    <a:pt x="861671" y="1571316"/>
                  </a:lnTo>
                  <a:lnTo>
                    <a:pt x="905112" y="1547348"/>
                  </a:lnTo>
                  <a:lnTo>
                    <a:pt x="947903" y="1522151"/>
                  </a:lnTo>
                  <a:lnTo>
                    <a:pt x="990016" y="1495736"/>
                  </a:lnTo>
                  <a:lnTo>
                    <a:pt x="1031424" y="1468112"/>
                  </a:lnTo>
                  <a:lnTo>
                    <a:pt x="1072100" y="1439292"/>
                  </a:lnTo>
                  <a:lnTo>
                    <a:pt x="1112015" y="1409286"/>
                  </a:lnTo>
                  <a:lnTo>
                    <a:pt x="1151143" y="1378104"/>
                  </a:lnTo>
                  <a:lnTo>
                    <a:pt x="1189455" y="1345759"/>
                  </a:lnTo>
                  <a:lnTo>
                    <a:pt x="1226924" y="1312260"/>
                  </a:lnTo>
                  <a:lnTo>
                    <a:pt x="1263523" y="1277619"/>
                  </a:lnTo>
                  <a:lnTo>
                    <a:pt x="1298432" y="1242668"/>
                  </a:lnTo>
                  <a:lnTo>
                    <a:pt x="1332260" y="1206858"/>
                  </a:lnTo>
                  <a:lnTo>
                    <a:pt x="1364997" y="1170215"/>
                  </a:lnTo>
                  <a:lnTo>
                    <a:pt x="1396632" y="1132764"/>
                  </a:lnTo>
                  <a:lnTo>
                    <a:pt x="1427154" y="1094531"/>
                  </a:lnTo>
                  <a:lnTo>
                    <a:pt x="1456552" y="1055542"/>
                  </a:lnTo>
                  <a:lnTo>
                    <a:pt x="1484816" y="1015821"/>
                  </a:lnTo>
                  <a:lnTo>
                    <a:pt x="1511935" y="975395"/>
                  </a:lnTo>
                  <a:lnTo>
                    <a:pt x="1537898" y="934290"/>
                  </a:lnTo>
                  <a:lnTo>
                    <a:pt x="1562695" y="892530"/>
                  </a:lnTo>
                  <a:lnTo>
                    <a:pt x="1586314" y="850141"/>
                  </a:lnTo>
                  <a:lnTo>
                    <a:pt x="1608745" y="807149"/>
                  </a:lnTo>
                  <a:lnTo>
                    <a:pt x="1629978" y="763579"/>
                  </a:lnTo>
                  <a:lnTo>
                    <a:pt x="1650001" y="719458"/>
                  </a:lnTo>
                  <a:lnTo>
                    <a:pt x="1668805" y="674809"/>
                  </a:lnTo>
                  <a:lnTo>
                    <a:pt x="1686377" y="629660"/>
                  </a:lnTo>
                  <a:lnTo>
                    <a:pt x="1702708" y="584036"/>
                  </a:lnTo>
                  <a:lnTo>
                    <a:pt x="1717786" y="537961"/>
                  </a:lnTo>
                  <a:lnTo>
                    <a:pt x="1731602" y="491463"/>
                  </a:lnTo>
                  <a:lnTo>
                    <a:pt x="1744144" y="444565"/>
                  </a:lnTo>
                  <a:lnTo>
                    <a:pt x="1755402" y="397295"/>
                  </a:lnTo>
                  <a:lnTo>
                    <a:pt x="1765364" y="349676"/>
                  </a:lnTo>
                  <a:lnTo>
                    <a:pt x="1774021" y="301736"/>
                  </a:lnTo>
                  <a:lnTo>
                    <a:pt x="1781361" y="253499"/>
                  </a:lnTo>
                  <a:lnTo>
                    <a:pt x="1787374" y="204992"/>
                  </a:lnTo>
                  <a:lnTo>
                    <a:pt x="1792049" y="156239"/>
                  </a:lnTo>
                  <a:lnTo>
                    <a:pt x="1795375" y="107266"/>
                  </a:lnTo>
                  <a:lnTo>
                    <a:pt x="1797342" y="58098"/>
                  </a:lnTo>
                  <a:lnTo>
                    <a:pt x="1797939" y="8762"/>
                  </a:lnTo>
                  <a:lnTo>
                    <a:pt x="4572" y="0"/>
                  </a:lnTo>
                  <a:close/>
                </a:path>
              </a:pathLst>
            </a:custGeom>
            <a:solidFill>
              <a:srgbClr val="F94616"/>
            </a:solidFill>
          </p:spPr>
          <p:txBody>
            <a:bodyPr wrap="square" lIns="0" tIns="0" rIns="0" bIns="0" rtlCol="0"/>
            <a:lstStyle/>
            <a:p>
              <a:endParaRPr sz="1799"/>
            </a:p>
          </p:txBody>
        </p:sp>
        <p:sp>
          <p:nvSpPr>
            <p:cNvPr id="62" name="object 62"/>
            <p:cNvSpPr/>
            <p:nvPr/>
          </p:nvSpPr>
          <p:spPr>
            <a:xfrm>
              <a:off x="4293869" y="2372360"/>
              <a:ext cx="3592195" cy="3561715"/>
            </a:xfrm>
            <a:custGeom>
              <a:avLst/>
              <a:gdLst/>
              <a:ahLst/>
              <a:cxnLst/>
              <a:rect l="l" t="t" r="r" b="b"/>
              <a:pathLst>
                <a:path w="3592195" h="3561715">
                  <a:moveTo>
                    <a:pt x="1787143" y="3561511"/>
                  </a:moveTo>
                  <a:lnTo>
                    <a:pt x="1738520" y="3560632"/>
                  </a:lnTo>
                  <a:lnTo>
                    <a:pt x="1690223" y="3558485"/>
                  </a:lnTo>
                  <a:lnTo>
                    <a:pt x="1642266" y="3555086"/>
                  </a:lnTo>
                  <a:lnTo>
                    <a:pt x="1594668" y="3550452"/>
                  </a:lnTo>
                  <a:lnTo>
                    <a:pt x="1547444" y="3544599"/>
                  </a:lnTo>
                  <a:lnTo>
                    <a:pt x="1500610" y="3537543"/>
                  </a:lnTo>
                  <a:lnTo>
                    <a:pt x="1454183" y="3529300"/>
                  </a:lnTo>
                  <a:lnTo>
                    <a:pt x="1408178" y="3519886"/>
                  </a:lnTo>
                  <a:lnTo>
                    <a:pt x="1362612" y="3509318"/>
                  </a:lnTo>
                  <a:lnTo>
                    <a:pt x="1317501" y="3497613"/>
                  </a:lnTo>
                  <a:lnTo>
                    <a:pt x="1272862" y="3484785"/>
                  </a:lnTo>
                  <a:lnTo>
                    <a:pt x="1228710" y="3470852"/>
                  </a:lnTo>
                  <a:lnTo>
                    <a:pt x="1185061" y="3455830"/>
                  </a:lnTo>
                  <a:lnTo>
                    <a:pt x="1141933" y="3439734"/>
                  </a:lnTo>
                  <a:lnTo>
                    <a:pt x="1099341" y="3422582"/>
                  </a:lnTo>
                  <a:lnTo>
                    <a:pt x="1057301" y="3404389"/>
                  </a:lnTo>
                  <a:lnTo>
                    <a:pt x="1015830" y="3385172"/>
                  </a:lnTo>
                  <a:lnTo>
                    <a:pt x="974943" y="3364946"/>
                  </a:lnTo>
                  <a:lnTo>
                    <a:pt x="934658" y="3343729"/>
                  </a:lnTo>
                  <a:lnTo>
                    <a:pt x="894989" y="3321536"/>
                  </a:lnTo>
                  <a:lnTo>
                    <a:pt x="855954" y="3298384"/>
                  </a:lnTo>
                  <a:lnTo>
                    <a:pt x="817569" y="3274288"/>
                  </a:lnTo>
                  <a:lnTo>
                    <a:pt x="779849" y="3249265"/>
                  </a:lnTo>
                  <a:lnTo>
                    <a:pt x="742812" y="3223332"/>
                  </a:lnTo>
                  <a:lnTo>
                    <a:pt x="706472" y="3196504"/>
                  </a:lnTo>
                  <a:lnTo>
                    <a:pt x="670847" y="3168798"/>
                  </a:lnTo>
                  <a:lnTo>
                    <a:pt x="635953" y="3140230"/>
                  </a:lnTo>
                  <a:lnTo>
                    <a:pt x="601805" y="3110816"/>
                  </a:lnTo>
                  <a:lnTo>
                    <a:pt x="568421" y="3080572"/>
                  </a:lnTo>
                  <a:lnTo>
                    <a:pt x="535816" y="3049515"/>
                  </a:lnTo>
                  <a:lnTo>
                    <a:pt x="504006" y="3017661"/>
                  </a:lnTo>
                  <a:lnTo>
                    <a:pt x="473008" y="2985026"/>
                  </a:lnTo>
                  <a:lnTo>
                    <a:pt x="442838" y="2951626"/>
                  </a:lnTo>
                  <a:lnTo>
                    <a:pt x="413512" y="2917479"/>
                  </a:lnTo>
                  <a:lnTo>
                    <a:pt x="385046" y="2882598"/>
                  </a:lnTo>
                  <a:lnTo>
                    <a:pt x="357457" y="2847002"/>
                  </a:lnTo>
                  <a:lnTo>
                    <a:pt x="330760" y="2810707"/>
                  </a:lnTo>
                  <a:lnTo>
                    <a:pt x="304973" y="2773727"/>
                  </a:lnTo>
                  <a:lnTo>
                    <a:pt x="280110" y="2736081"/>
                  </a:lnTo>
                  <a:lnTo>
                    <a:pt x="256189" y="2697783"/>
                  </a:lnTo>
                  <a:lnTo>
                    <a:pt x="233226" y="2658851"/>
                  </a:lnTo>
                  <a:lnTo>
                    <a:pt x="211236" y="2619300"/>
                  </a:lnTo>
                  <a:lnTo>
                    <a:pt x="190236" y="2579147"/>
                  </a:lnTo>
                  <a:lnTo>
                    <a:pt x="170242" y="2538408"/>
                  </a:lnTo>
                  <a:lnTo>
                    <a:pt x="151271" y="2497099"/>
                  </a:lnTo>
                  <a:lnTo>
                    <a:pt x="133338" y="2455236"/>
                  </a:lnTo>
                  <a:lnTo>
                    <a:pt x="116460" y="2412836"/>
                  </a:lnTo>
                  <a:lnTo>
                    <a:pt x="100653" y="2369915"/>
                  </a:lnTo>
                  <a:lnTo>
                    <a:pt x="85934" y="2326489"/>
                  </a:lnTo>
                  <a:lnTo>
                    <a:pt x="72317" y="2282574"/>
                  </a:lnTo>
                  <a:lnTo>
                    <a:pt x="59821" y="2238187"/>
                  </a:lnTo>
                  <a:lnTo>
                    <a:pt x="48460" y="2193344"/>
                  </a:lnTo>
                  <a:lnTo>
                    <a:pt x="38251" y="2148061"/>
                  </a:lnTo>
                  <a:lnTo>
                    <a:pt x="29211" y="2102354"/>
                  </a:lnTo>
                  <a:lnTo>
                    <a:pt x="21354" y="2056239"/>
                  </a:lnTo>
                  <a:lnTo>
                    <a:pt x="14699" y="2009733"/>
                  </a:lnTo>
                  <a:lnTo>
                    <a:pt x="9261" y="1962852"/>
                  </a:lnTo>
                  <a:lnTo>
                    <a:pt x="5055" y="1915613"/>
                  </a:lnTo>
                  <a:lnTo>
                    <a:pt x="2099" y="1868031"/>
                  </a:lnTo>
                  <a:lnTo>
                    <a:pt x="408" y="1820122"/>
                  </a:lnTo>
                  <a:lnTo>
                    <a:pt x="0" y="1771903"/>
                  </a:lnTo>
                  <a:lnTo>
                    <a:pt x="882" y="1723697"/>
                  </a:lnTo>
                  <a:lnTo>
                    <a:pt x="3042" y="1675814"/>
                  </a:lnTo>
                  <a:lnTo>
                    <a:pt x="6466" y="1628268"/>
                  </a:lnTo>
                  <a:lnTo>
                    <a:pt x="11135" y="1581078"/>
                  </a:lnTo>
                  <a:lnTo>
                    <a:pt x="17033" y="1534258"/>
                  </a:lnTo>
                  <a:lnTo>
                    <a:pt x="24145" y="1487825"/>
                  </a:lnTo>
                  <a:lnTo>
                    <a:pt x="32454" y="1441794"/>
                  </a:lnTo>
                  <a:lnTo>
                    <a:pt x="41943" y="1396183"/>
                  </a:lnTo>
                  <a:lnTo>
                    <a:pt x="52596" y="1351006"/>
                  </a:lnTo>
                  <a:lnTo>
                    <a:pt x="64397" y="1306281"/>
                  </a:lnTo>
                  <a:lnTo>
                    <a:pt x="77330" y="1262022"/>
                  </a:lnTo>
                  <a:lnTo>
                    <a:pt x="91377" y="1218247"/>
                  </a:lnTo>
                  <a:lnTo>
                    <a:pt x="106523" y="1174971"/>
                  </a:lnTo>
                  <a:lnTo>
                    <a:pt x="122751" y="1132211"/>
                  </a:lnTo>
                  <a:lnTo>
                    <a:pt x="140045" y="1089982"/>
                  </a:lnTo>
                  <a:lnTo>
                    <a:pt x="158389" y="1048300"/>
                  </a:lnTo>
                  <a:lnTo>
                    <a:pt x="177766" y="1007182"/>
                  </a:lnTo>
                  <a:lnTo>
                    <a:pt x="198159" y="966644"/>
                  </a:lnTo>
                  <a:lnTo>
                    <a:pt x="219553" y="926701"/>
                  </a:lnTo>
                  <a:lnTo>
                    <a:pt x="241931" y="887371"/>
                  </a:lnTo>
                  <a:lnTo>
                    <a:pt x="265277" y="848668"/>
                  </a:lnTo>
                  <a:lnTo>
                    <a:pt x="289574" y="810609"/>
                  </a:lnTo>
                  <a:lnTo>
                    <a:pt x="314805" y="773210"/>
                  </a:lnTo>
                  <a:lnTo>
                    <a:pt x="340956" y="736488"/>
                  </a:lnTo>
                  <a:lnTo>
                    <a:pt x="368009" y="700457"/>
                  </a:lnTo>
                  <a:lnTo>
                    <a:pt x="395947" y="665135"/>
                  </a:lnTo>
                  <a:lnTo>
                    <a:pt x="424755" y="630537"/>
                  </a:lnTo>
                  <a:lnTo>
                    <a:pt x="454416" y="596680"/>
                  </a:lnTo>
                  <a:lnTo>
                    <a:pt x="484913" y="563579"/>
                  </a:lnTo>
                  <a:lnTo>
                    <a:pt x="516231" y="531251"/>
                  </a:lnTo>
                  <a:lnTo>
                    <a:pt x="548353" y="499711"/>
                  </a:lnTo>
                  <a:lnTo>
                    <a:pt x="581263" y="468976"/>
                  </a:lnTo>
                  <a:lnTo>
                    <a:pt x="614944" y="439062"/>
                  </a:lnTo>
                  <a:lnTo>
                    <a:pt x="649380" y="409985"/>
                  </a:lnTo>
                  <a:lnTo>
                    <a:pt x="684554" y="381761"/>
                  </a:lnTo>
                  <a:lnTo>
                    <a:pt x="720450" y="354406"/>
                  </a:lnTo>
                  <a:lnTo>
                    <a:pt x="757052" y="327936"/>
                  </a:lnTo>
                  <a:lnTo>
                    <a:pt x="794344" y="302367"/>
                  </a:lnTo>
                  <a:lnTo>
                    <a:pt x="832308" y="277716"/>
                  </a:lnTo>
                  <a:lnTo>
                    <a:pt x="870929" y="253998"/>
                  </a:lnTo>
                  <a:lnTo>
                    <a:pt x="910191" y="231229"/>
                  </a:lnTo>
                  <a:lnTo>
                    <a:pt x="950076" y="209426"/>
                  </a:lnTo>
                  <a:lnTo>
                    <a:pt x="990569" y="188605"/>
                  </a:lnTo>
                  <a:lnTo>
                    <a:pt x="1031653" y="168781"/>
                  </a:lnTo>
                  <a:lnTo>
                    <a:pt x="1073312" y="149971"/>
                  </a:lnTo>
                  <a:lnTo>
                    <a:pt x="1115529" y="132191"/>
                  </a:lnTo>
                  <a:lnTo>
                    <a:pt x="1158288" y="115456"/>
                  </a:lnTo>
                  <a:lnTo>
                    <a:pt x="1201573" y="99784"/>
                  </a:lnTo>
                  <a:lnTo>
                    <a:pt x="1245368" y="85190"/>
                  </a:lnTo>
                  <a:lnTo>
                    <a:pt x="1289655" y="71690"/>
                  </a:lnTo>
                  <a:lnTo>
                    <a:pt x="1334419" y="59300"/>
                  </a:lnTo>
                  <a:lnTo>
                    <a:pt x="1379643" y="48036"/>
                  </a:lnTo>
                  <a:lnTo>
                    <a:pt x="1425311" y="37915"/>
                  </a:lnTo>
                  <a:lnTo>
                    <a:pt x="1471407" y="28952"/>
                  </a:lnTo>
                  <a:lnTo>
                    <a:pt x="1517913" y="21164"/>
                  </a:lnTo>
                  <a:lnTo>
                    <a:pt x="1564815" y="14566"/>
                  </a:lnTo>
                  <a:lnTo>
                    <a:pt x="1612094" y="9175"/>
                  </a:lnTo>
                  <a:lnTo>
                    <a:pt x="1659736" y="5007"/>
                  </a:lnTo>
                  <a:lnTo>
                    <a:pt x="1707723" y="2078"/>
                  </a:lnTo>
                  <a:lnTo>
                    <a:pt x="1756040" y="403"/>
                  </a:lnTo>
                  <a:lnTo>
                    <a:pt x="1804669" y="0"/>
                  </a:lnTo>
                  <a:lnTo>
                    <a:pt x="1853299" y="882"/>
                  </a:lnTo>
                  <a:lnTo>
                    <a:pt x="1901603" y="3033"/>
                  </a:lnTo>
                  <a:lnTo>
                    <a:pt x="1949564" y="6435"/>
                  </a:lnTo>
                  <a:lnTo>
                    <a:pt x="1997168" y="11073"/>
                  </a:lnTo>
                  <a:lnTo>
                    <a:pt x="2044398" y="16929"/>
                  </a:lnTo>
                  <a:lnTo>
                    <a:pt x="2091237" y="23989"/>
                  </a:lnTo>
                  <a:lnTo>
                    <a:pt x="2137669" y="32235"/>
                  </a:lnTo>
                  <a:lnTo>
                    <a:pt x="2183679" y="41651"/>
                  </a:lnTo>
                  <a:lnTo>
                    <a:pt x="2229249" y="52221"/>
                  </a:lnTo>
                  <a:lnTo>
                    <a:pt x="2274365" y="63930"/>
                  </a:lnTo>
                  <a:lnTo>
                    <a:pt x="2319008" y="76760"/>
                  </a:lnTo>
                  <a:lnTo>
                    <a:pt x="2363165" y="90695"/>
                  </a:lnTo>
                  <a:lnTo>
                    <a:pt x="2406817" y="105720"/>
                  </a:lnTo>
                  <a:lnTo>
                    <a:pt x="2449949" y="121818"/>
                  </a:lnTo>
                  <a:lnTo>
                    <a:pt x="2492545" y="138972"/>
                  </a:lnTo>
                  <a:lnTo>
                    <a:pt x="2534588" y="157167"/>
                  </a:lnTo>
                  <a:lnTo>
                    <a:pt x="2576063" y="176387"/>
                  </a:lnTo>
                  <a:lnTo>
                    <a:pt x="2616952" y="196614"/>
                  </a:lnTo>
                  <a:lnTo>
                    <a:pt x="2657241" y="217833"/>
                  </a:lnTo>
                  <a:lnTo>
                    <a:pt x="2696912" y="240028"/>
                  </a:lnTo>
                  <a:lnTo>
                    <a:pt x="2735950" y="263182"/>
                  </a:lnTo>
                  <a:lnTo>
                    <a:pt x="2774338" y="287279"/>
                  </a:lnTo>
                  <a:lnTo>
                    <a:pt x="2812060" y="312303"/>
                  </a:lnTo>
                  <a:lnTo>
                    <a:pt x="2849100" y="338238"/>
                  </a:lnTo>
                  <a:lnTo>
                    <a:pt x="2885442" y="365067"/>
                  </a:lnTo>
                  <a:lnTo>
                    <a:pt x="2921069" y="392775"/>
                  </a:lnTo>
                  <a:lnTo>
                    <a:pt x="2955965" y="421344"/>
                  </a:lnTo>
                  <a:lnTo>
                    <a:pt x="2990114" y="450759"/>
                  </a:lnTo>
                  <a:lnTo>
                    <a:pt x="3023501" y="481004"/>
                  </a:lnTo>
                  <a:lnTo>
                    <a:pt x="3056108" y="512062"/>
                  </a:lnTo>
                  <a:lnTo>
                    <a:pt x="3087919" y="543917"/>
                  </a:lnTo>
                  <a:lnTo>
                    <a:pt x="3118918" y="576553"/>
                  </a:lnTo>
                  <a:lnTo>
                    <a:pt x="3149090" y="609953"/>
                  </a:lnTo>
                  <a:lnTo>
                    <a:pt x="3178417" y="644102"/>
                  </a:lnTo>
                  <a:lnTo>
                    <a:pt x="3206884" y="678983"/>
                  </a:lnTo>
                  <a:lnTo>
                    <a:pt x="3234474" y="714579"/>
                  </a:lnTo>
                  <a:lnTo>
                    <a:pt x="3261172" y="750876"/>
                  </a:lnTo>
                  <a:lnTo>
                    <a:pt x="3286960" y="787856"/>
                  </a:lnTo>
                  <a:lnTo>
                    <a:pt x="3311824" y="825503"/>
                  </a:lnTo>
                  <a:lnTo>
                    <a:pt x="3335746" y="863801"/>
                  </a:lnTo>
                  <a:lnTo>
                    <a:pt x="3358710" y="902733"/>
                  </a:lnTo>
                  <a:lnTo>
                    <a:pt x="3380700" y="942285"/>
                  </a:lnTo>
                  <a:lnTo>
                    <a:pt x="3401701" y="982438"/>
                  </a:lnTo>
                  <a:lnTo>
                    <a:pt x="3421695" y="1023177"/>
                  </a:lnTo>
                  <a:lnTo>
                    <a:pt x="3440667" y="1064487"/>
                  </a:lnTo>
                  <a:lnTo>
                    <a:pt x="3458600" y="1106350"/>
                  </a:lnTo>
                  <a:lnTo>
                    <a:pt x="3475478" y="1148750"/>
                  </a:lnTo>
                  <a:lnTo>
                    <a:pt x="3491285" y="1191671"/>
                  </a:lnTo>
                  <a:lnTo>
                    <a:pt x="3506005" y="1235097"/>
                  </a:lnTo>
                  <a:lnTo>
                    <a:pt x="3519622" y="1279012"/>
                  </a:lnTo>
                  <a:lnTo>
                    <a:pt x="3532119" y="1323399"/>
                  </a:lnTo>
                  <a:lnTo>
                    <a:pt x="3543480" y="1368243"/>
                  </a:lnTo>
                  <a:lnTo>
                    <a:pt x="3553689" y="1413526"/>
                  </a:lnTo>
                  <a:lnTo>
                    <a:pt x="3562729" y="1459233"/>
                  </a:lnTo>
                  <a:lnTo>
                    <a:pt x="3570585" y="1505348"/>
                  </a:lnTo>
                  <a:lnTo>
                    <a:pt x="3577241" y="1551854"/>
                  </a:lnTo>
                  <a:lnTo>
                    <a:pt x="3582679" y="1598735"/>
                  </a:lnTo>
                  <a:lnTo>
                    <a:pt x="3586885" y="1645974"/>
                  </a:lnTo>
                  <a:lnTo>
                    <a:pt x="3589841" y="1693556"/>
                  </a:lnTo>
                  <a:lnTo>
                    <a:pt x="3591532" y="1741465"/>
                  </a:lnTo>
                  <a:lnTo>
                    <a:pt x="3591940" y="1789683"/>
                  </a:lnTo>
                  <a:lnTo>
                    <a:pt x="3591058" y="1837890"/>
                  </a:lnTo>
                  <a:lnTo>
                    <a:pt x="3588898" y="1885773"/>
                  </a:lnTo>
                  <a:lnTo>
                    <a:pt x="3585474" y="1933319"/>
                  </a:lnTo>
                  <a:lnTo>
                    <a:pt x="3580805" y="1980509"/>
                  </a:lnTo>
                  <a:lnTo>
                    <a:pt x="3574907" y="2027329"/>
                  </a:lnTo>
                  <a:lnTo>
                    <a:pt x="3567795" y="2073762"/>
                  </a:lnTo>
                  <a:lnTo>
                    <a:pt x="3559486" y="2119792"/>
                  </a:lnTo>
                  <a:lnTo>
                    <a:pt x="3549997" y="2165404"/>
                  </a:lnTo>
                  <a:lnTo>
                    <a:pt x="3539343" y="2210580"/>
                  </a:lnTo>
                  <a:lnTo>
                    <a:pt x="3527542" y="2255305"/>
                  </a:lnTo>
                  <a:lnTo>
                    <a:pt x="3514610" y="2299563"/>
                  </a:lnTo>
                  <a:lnTo>
                    <a:pt x="3500562" y="2343338"/>
                  </a:lnTo>
                  <a:lnTo>
                    <a:pt x="3485416" y="2386614"/>
                  </a:lnTo>
                  <a:lnTo>
                    <a:pt x="3469187" y="2429374"/>
                  </a:lnTo>
                  <a:lnTo>
                    <a:pt x="3451893" y="2471602"/>
                  </a:lnTo>
                  <a:lnTo>
                    <a:pt x="3433549" y="2513283"/>
                  </a:lnTo>
                  <a:lnTo>
                    <a:pt x="3414172" y="2554401"/>
                  </a:lnTo>
                  <a:lnTo>
                    <a:pt x="3393778" y="2594939"/>
                  </a:lnTo>
                  <a:lnTo>
                    <a:pt x="3372383" y="2634881"/>
                  </a:lnTo>
                  <a:lnTo>
                    <a:pt x="3350004" y="2674211"/>
                  </a:lnTo>
                  <a:lnTo>
                    <a:pt x="3326658" y="2712913"/>
                  </a:lnTo>
                  <a:lnTo>
                    <a:pt x="3302360" y="2750971"/>
                  </a:lnTo>
                  <a:lnTo>
                    <a:pt x="3277128" y="2788369"/>
                  </a:lnTo>
                  <a:lnTo>
                    <a:pt x="3250976" y="2825091"/>
                  </a:lnTo>
                  <a:lnTo>
                    <a:pt x="3223923" y="2861121"/>
                  </a:lnTo>
                  <a:lnTo>
                    <a:pt x="3195983" y="2896442"/>
                  </a:lnTo>
                  <a:lnTo>
                    <a:pt x="3167174" y="2931039"/>
                  </a:lnTo>
                  <a:lnTo>
                    <a:pt x="3137512" y="2964895"/>
                  </a:lnTo>
                  <a:lnTo>
                    <a:pt x="3107013" y="2997995"/>
                  </a:lnTo>
                  <a:lnTo>
                    <a:pt x="3075693" y="3030323"/>
                  </a:lnTo>
                  <a:lnTo>
                    <a:pt x="3043570" y="3061861"/>
                  </a:lnTo>
                  <a:lnTo>
                    <a:pt x="3010659" y="3092595"/>
                  </a:lnTo>
                  <a:lnTo>
                    <a:pt x="2976976" y="3122507"/>
                  </a:lnTo>
                  <a:lnTo>
                    <a:pt x="2942538" y="3151583"/>
                  </a:lnTo>
                  <a:lnTo>
                    <a:pt x="2907362" y="3179806"/>
                  </a:lnTo>
                  <a:lnTo>
                    <a:pt x="2871464" y="3207160"/>
                  </a:lnTo>
                  <a:lnTo>
                    <a:pt x="2834859" y="3233628"/>
                  </a:lnTo>
                  <a:lnTo>
                    <a:pt x="2797566" y="3259196"/>
                  </a:lnTo>
                  <a:lnTo>
                    <a:pt x="2759599" y="3283845"/>
                  </a:lnTo>
                  <a:lnTo>
                    <a:pt x="2720975" y="3307562"/>
                  </a:lnTo>
                  <a:lnTo>
                    <a:pt x="2681711" y="3330329"/>
                  </a:lnTo>
                  <a:lnTo>
                    <a:pt x="2641823" y="3352130"/>
                  </a:lnTo>
                  <a:lnTo>
                    <a:pt x="2601327" y="3372950"/>
                  </a:lnTo>
                  <a:lnTo>
                    <a:pt x="2560239" y="3392772"/>
                  </a:lnTo>
                  <a:lnTo>
                    <a:pt x="2518577" y="3411580"/>
                  </a:lnTo>
                  <a:lnTo>
                    <a:pt x="2476356" y="3429358"/>
                  </a:lnTo>
                  <a:lnTo>
                    <a:pt x="2433593" y="3446091"/>
                  </a:lnTo>
                  <a:lnTo>
                    <a:pt x="2390305" y="3461761"/>
                  </a:lnTo>
                  <a:lnTo>
                    <a:pt x="2346506" y="3476353"/>
                  </a:lnTo>
                  <a:lnTo>
                    <a:pt x="2302215" y="3489851"/>
                  </a:lnTo>
                  <a:lnTo>
                    <a:pt x="2257447" y="3502238"/>
                  </a:lnTo>
                  <a:lnTo>
                    <a:pt x="2212218" y="3513500"/>
                  </a:lnTo>
                  <a:lnTo>
                    <a:pt x="2166545" y="3523618"/>
                  </a:lnTo>
                  <a:lnTo>
                    <a:pt x="2120445" y="3532579"/>
                  </a:lnTo>
                  <a:lnTo>
                    <a:pt x="2073934" y="3540364"/>
                  </a:lnTo>
                  <a:lnTo>
                    <a:pt x="2027027" y="3546959"/>
                  </a:lnTo>
                  <a:lnTo>
                    <a:pt x="1979742" y="3552347"/>
                  </a:lnTo>
                  <a:lnTo>
                    <a:pt x="1932095" y="3556513"/>
                  </a:lnTo>
                  <a:lnTo>
                    <a:pt x="1884102" y="3559439"/>
                  </a:lnTo>
                  <a:lnTo>
                    <a:pt x="1835779" y="3561111"/>
                  </a:lnTo>
                  <a:lnTo>
                    <a:pt x="1787143" y="3561511"/>
                  </a:lnTo>
                  <a:close/>
                </a:path>
              </a:pathLst>
            </a:custGeom>
            <a:ln w="203200">
              <a:solidFill>
                <a:srgbClr val="F7FAFF"/>
              </a:solidFill>
            </a:ln>
          </p:spPr>
          <p:txBody>
            <a:bodyPr wrap="square" lIns="0" tIns="0" rIns="0" bIns="0" rtlCol="0"/>
            <a:lstStyle/>
            <a:p>
              <a:endParaRPr sz="1799"/>
            </a:p>
          </p:txBody>
        </p:sp>
        <p:sp>
          <p:nvSpPr>
            <p:cNvPr id="63" name="object 63"/>
            <p:cNvSpPr/>
            <p:nvPr/>
          </p:nvSpPr>
          <p:spPr>
            <a:xfrm>
              <a:off x="4290821" y="2384298"/>
              <a:ext cx="3581400" cy="3540760"/>
            </a:xfrm>
            <a:custGeom>
              <a:avLst/>
              <a:gdLst/>
              <a:ahLst/>
              <a:cxnLst/>
              <a:rect l="l" t="t" r="r" b="b"/>
              <a:pathLst>
                <a:path w="3581400" h="3540760">
                  <a:moveTo>
                    <a:pt x="1790700" y="3540252"/>
                  </a:moveTo>
                  <a:lnTo>
                    <a:pt x="1808988" y="0"/>
                  </a:lnTo>
                </a:path>
                <a:path w="3581400" h="3540760">
                  <a:moveTo>
                    <a:pt x="0" y="1760220"/>
                  </a:moveTo>
                  <a:lnTo>
                    <a:pt x="3581400" y="1778508"/>
                  </a:lnTo>
                </a:path>
              </a:pathLst>
            </a:custGeom>
            <a:ln w="50800">
              <a:solidFill>
                <a:srgbClr val="F7FAFF"/>
              </a:solidFill>
            </a:ln>
          </p:spPr>
          <p:txBody>
            <a:bodyPr wrap="square" lIns="0" tIns="0" rIns="0" bIns="0" rtlCol="0"/>
            <a:lstStyle/>
            <a:p>
              <a:endParaRPr sz="1799"/>
            </a:p>
          </p:txBody>
        </p:sp>
        <p:sp>
          <p:nvSpPr>
            <p:cNvPr id="64" name="object 64"/>
            <p:cNvSpPr/>
            <p:nvPr/>
          </p:nvSpPr>
          <p:spPr>
            <a:xfrm>
              <a:off x="5557265" y="3625088"/>
              <a:ext cx="1065530" cy="1056640"/>
            </a:xfrm>
            <a:custGeom>
              <a:avLst/>
              <a:gdLst/>
              <a:ahLst/>
              <a:cxnLst/>
              <a:rect l="l" t="t" r="r" b="b"/>
              <a:pathLst>
                <a:path w="1065529" h="1056639">
                  <a:moveTo>
                    <a:pt x="535178" y="0"/>
                  </a:moveTo>
                  <a:lnTo>
                    <a:pt x="486691" y="1927"/>
                  </a:lnTo>
                  <a:lnTo>
                    <a:pt x="439403" y="8050"/>
                  </a:lnTo>
                  <a:lnTo>
                    <a:pt x="393503" y="18183"/>
                  </a:lnTo>
                  <a:lnTo>
                    <a:pt x="349178" y="32143"/>
                  </a:lnTo>
                  <a:lnTo>
                    <a:pt x="306618" y="49741"/>
                  </a:lnTo>
                  <a:lnTo>
                    <a:pt x="266013" y="70795"/>
                  </a:lnTo>
                  <a:lnTo>
                    <a:pt x="227551" y="95117"/>
                  </a:lnTo>
                  <a:lnTo>
                    <a:pt x="191421" y="122524"/>
                  </a:lnTo>
                  <a:lnTo>
                    <a:pt x="157813" y="152828"/>
                  </a:lnTo>
                  <a:lnTo>
                    <a:pt x="126915" y="185845"/>
                  </a:lnTo>
                  <a:lnTo>
                    <a:pt x="98917" y="221390"/>
                  </a:lnTo>
                  <a:lnTo>
                    <a:pt x="74008" y="259277"/>
                  </a:lnTo>
                  <a:lnTo>
                    <a:pt x="52376" y="299321"/>
                  </a:lnTo>
                  <a:lnTo>
                    <a:pt x="34211" y="341335"/>
                  </a:lnTo>
                  <a:lnTo>
                    <a:pt x="19702" y="385136"/>
                  </a:lnTo>
                  <a:lnTo>
                    <a:pt x="9037" y="430537"/>
                  </a:lnTo>
                  <a:lnTo>
                    <a:pt x="2407" y="477353"/>
                  </a:lnTo>
                  <a:lnTo>
                    <a:pt x="0" y="525399"/>
                  </a:lnTo>
                  <a:lnTo>
                    <a:pt x="1926" y="573486"/>
                  </a:lnTo>
                  <a:lnTo>
                    <a:pt x="8089" y="620385"/>
                  </a:lnTo>
                  <a:lnTo>
                    <a:pt x="18302" y="665906"/>
                  </a:lnTo>
                  <a:lnTo>
                    <a:pt x="32376" y="709864"/>
                  </a:lnTo>
                  <a:lnTo>
                    <a:pt x="50124" y="752071"/>
                  </a:lnTo>
                  <a:lnTo>
                    <a:pt x="71359" y="792338"/>
                  </a:lnTo>
                  <a:lnTo>
                    <a:pt x="95894" y="830480"/>
                  </a:lnTo>
                  <a:lnTo>
                    <a:pt x="123542" y="866308"/>
                  </a:lnTo>
                  <a:lnTo>
                    <a:pt x="154114" y="899636"/>
                  </a:lnTo>
                  <a:lnTo>
                    <a:pt x="187424" y="930275"/>
                  </a:lnTo>
                  <a:lnTo>
                    <a:pt x="223284" y="958039"/>
                  </a:lnTo>
                  <a:lnTo>
                    <a:pt x="261507" y="982740"/>
                  </a:lnTo>
                  <a:lnTo>
                    <a:pt x="301905" y="1004190"/>
                  </a:lnTo>
                  <a:lnTo>
                    <a:pt x="344291" y="1022203"/>
                  </a:lnTo>
                  <a:lnTo>
                    <a:pt x="388478" y="1036591"/>
                  </a:lnTo>
                  <a:lnTo>
                    <a:pt x="434279" y="1047167"/>
                  </a:lnTo>
                  <a:lnTo>
                    <a:pt x="481505" y="1053743"/>
                  </a:lnTo>
                  <a:lnTo>
                    <a:pt x="529971" y="1056132"/>
                  </a:lnTo>
                  <a:lnTo>
                    <a:pt x="578457" y="1054204"/>
                  </a:lnTo>
                  <a:lnTo>
                    <a:pt x="625745" y="1048081"/>
                  </a:lnTo>
                  <a:lnTo>
                    <a:pt x="671645" y="1037948"/>
                  </a:lnTo>
                  <a:lnTo>
                    <a:pt x="715970" y="1023988"/>
                  </a:lnTo>
                  <a:lnTo>
                    <a:pt x="758530" y="1006390"/>
                  </a:lnTo>
                  <a:lnTo>
                    <a:pt x="799135" y="985336"/>
                  </a:lnTo>
                  <a:lnTo>
                    <a:pt x="837597" y="961014"/>
                  </a:lnTo>
                  <a:lnTo>
                    <a:pt x="873727" y="933607"/>
                  </a:lnTo>
                  <a:lnTo>
                    <a:pt x="907335" y="903303"/>
                  </a:lnTo>
                  <a:lnTo>
                    <a:pt x="938233" y="870286"/>
                  </a:lnTo>
                  <a:lnTo>
                    <a:pt x="966231" y="834741"/>
                  </a:lnTo>
                  <a:lnTo>
                    <a:pt x="991140" y="796854"/>
                  </a:lnTo>
                  <a:lnTo>
                    <a:pt x="1012772" y="756810"/>
                  </a:lnTo>
                  <a:lnTo>
                    <a:pt x="1030937" y="714796"/>
                  </a:lnTo>
                  <a:lnTo>
                    <a:pt x="1045446" y="670995"/>
                  </a:lnTo>
                  <a:lnTo>
                    <a:pt x="1056111" y="625594"/>
                  </a:lnTo>
                  <a:lnTo>
                    <a:pt x="1062741" y="578778"/>
                  </a:lnTo>
                  <a:lnTo>
                    <a:pt x="1065149" y="530732"/>
                  </a:lnTo>
                  <a:lnTo>
                    <a:pt x="1063203" y="482645"/>
                  </a:lnTo>
                  <a:lnTo>
                    <a:pt x="1057025" y="435746"/>
                  </a:lnTo>
                  <a:lnTo>
                    <a:pt x="1046802" y="390225"/>
                  </a:lnTo>
                  <a:lnTo>
                    <a:pt x="1032721" y="346267"/>
                  </a:lnTo>
                  <a:lnTo>
                    <a:pt x="1014969" y="304060"/>
                  </a:lnTo>
                  <a:lnTo>
                    <a:pt x="993732" y="263793"/>
                  </a:lnTo>
                  <a:lnTo>
                    <a:pt x="969198" y="225651"/>
                  </a:lnTo>
                  <a:lnTo>
                    <a:pt x="941554" y="189823"/>
                  </a:lnTo>
                  <a:lnTo>
                    <a:pt x="910986" y="156495"/>
                  </a:lnTo>
                  <a:lnTo>
                    <a:pt x="877682" y="125856"/>
                  </a:lnTo>
                  <a:lnTo>
                    <a:pt x="841829" y="98092"/>
                  </a:lnTo>
                  <a:lnTo>
                    <a:pt x="803613" y="73391"/>
                  </a:lnTo>
                  <a:lnTo>
                    <a:pt x="763222" y="51941"/>
                  </a:lnTo>
                  <a:lnTo>
                    <a:pt x="720842" y="33928"/>
                  </a:lnTo>
                  <a:lnTo>
                    <a:pt x="676661" y="19540"/>
                  </a:lnTo>
                  <a:lnTo>
                    <a:pt x="630865" y="8964"/>
                  </a:lnTo>
                  <a:lnTo>
                    <a:pt x="583642" y="2388"/>
                  </a:lnTo>
                  <a:lnTo>
                    <a:pt x="535178" y="0"/>
                  </a:lnTo>
                  <a:close/>
                </a:path>
              </a:pathLst>
            </a:custGeom>
            <a:solidFill>
              <a:srgbClr val="34DE69"/>
            </a:solidFill>
          </p:spPr>
          <p:txBody>
            <a:bodyPr wrap="square" lIns="0" tIns="0" rIns="0" bIns="0" rtlCol="0"/>
            <a:lstStyle/>
            <a:p>
              <a:endParaRPr sz="1799"/>
            </a:p>
          </p:txBody>
        </p:sp>
        <p:sp>
          <p:nvSpPr>
            <p:cNvPr id="65" name="object 65"/>
            <p:cNvSpPr/>
            <p:nvPr/>
          </p:nvSpPr>
          <p:spPr>
            <a:xfrm>
              <a:off x="5557265" y="3625088"/>
              <a:ext cx="1065530" cy="1056640"/>
            </a:xfrm>
            <a:custGeom>
              <a:avLst/>
              <a:gdLst/>
              <a:ahLst/>
              <a:cxnLst/>
              <a:rect l="l" t="t" r="r" b="b"/>
              <a:pathLst>
                <a:path w="1065529" h="1056639">
                  <a:moveTo>
                    <a:pt x="529971" y="1056132"/>
                  </a:moveTo>
                  <a:lnTo>
                    <a:pt x="481505" y="1053743"/>
                  </a:lnTo>
                  <a:lnTo>
                    <a:pt x="434279" y="1047167"/>
                  </a:lnTo>
                  <a:lnTo>
                    <a:pt x="388478" y="1036591"/>
                  </a:lnTo>
                  <a:lnTo>
                    <a:pt x="344291" y="1022203"/>
                  </a:lnTo>
                  <a:lnTo>
                    <a:pt x="301905" y="1004190"/>
                  </a:lnTo>
                  <a:lnTo>
                    <a:pt x="261507" y="982740"/>
                  </a:lnTo>
                  <a:lnTo>
                    <a:pt x="223284" y="958039"/>
                  </a:lnTo>
                  <a:lnTo>
                    <a:pt x="187424" y="930275"/>
                  </a:lnTo>
                  <a:lnTo>
                    <a:pt x="154114" y="899636"/>
                  </a:lnTo>
                  <a:lnTo>
                    <a:pt x="123542" y="866308"/>
                  </a:lnTo>
                  <a:lnTo>
                    <a:pt x="95894" y="830480"/>
                  </a:lnTo>
                  <a:lnTo>
                    <a:pt x="71359" y="792338"/>
                  </a:lnTo>
                  <a:lnTo>
                    <a:pt x="50124" y="752071"/>
                  </a:lnTo>
                  <a:lnTo>
                    <a:pt x="32376" y="709864"/>
                  </a:lnTo>
                  <a:lnTo>
                    <a:pt x="18302" y="665906"/>
                  </a:lnTo>
                  <a:lnTo>
                    <a:pt x="8089" y="620385"/>
                  </a:lnTo>
                  <a:lnTo>
                    <a:pt x="1926" y="573486"/>
                  </a:lnTo>
                  <a:lnTo>
                    <a:pt x="0" y="525399"/>
                  </a:lnTo>
                  <a:lnTo>
                    <a:pt x="2407" y="477353"/>
                  </a:lnTo>
                  <a:lnTo>
                    <a:pt x="9037" y="430537"/>
                  </a:lnTo>
                  <a:lnTo>
                    <a:pt x="19702" y="385136"/>
                  </a:lnTo>
                  <a:lnTo>
                    <a:pt x="34211" y="341335"/>
                  </a:lnTo>
                  <a:lnTo>
                    <a:pt x="52376" y="299321"/>
                  </a:lnTo>
                  <a:lnTo>
                    <a:pt x="74008" y="259277"/>
                  </a:lnTo>
                  <a:lnTo>
                    <a:pt x="98917" y="221390"/>
                  </a:lnTo>
                  <a:lnTo>
                    <a:pt x="126915" y="185845"/>
                  </a:lnTo>
                  <a:lnTo>
                    <a:pt x="157813" y="152828"/>
                  </a:lnTo>
                  <a:lnTo>
                    <a:pt x="191421" y="122524"/>
                  </a:lnTo>
                  <a:lnTo>
                    <a:pt x="227551" y="95117"/>
                  </a:lnTo>
                  <a:lnTo>
                    <a:pt x="266013" y="70795"/>
                  </a:lnTo>
                  <a:lnTo>
                    <a:pt x="306618" y="49741"/>
                  </a:lnTo>
                  <a:lnTo>
                    <a:pt x="349178" y="32143"/>
                  </a:lnTo>
                  <a:lnTo>
                    <a:pt x="393503" y="18183"/>
                  </a:lnTo>
                  <a:lnTo>
                    <a:pt x="439403" y="8050"/>
                  </a:lnTo>
                  <a:lnTo>
                    <a:pt x="486691" y="1927"/>
                  </a:lnTo>
                  <a:lnTo>
                    <a:pt x="535178" y="0"/>
                  </a:lnTo>
                  <a:lnTo>
                    <a:pt x="583642" y="2388"/>
                  </a:lnTo>
                  <a:lnTo>
                    <a:pt x="630865" y="8964"/>
                  </a:lnTo>
                  <a:lnTo>
                    <a:pt x="676661" y="19540"/>
                  </a:lnTo>
                  <a:lnTo>
                    <a:pt x="720842" y="33928"/>
                  </a:lnTo>
                  <a:lnTo>
                    <a:pt x="763222" y="51941"/>
                  </a:lnTo>
                  <a:lnTo>
                    <a:pt x="803613" y="73391"/>
                  </a:lnTo>
                  <a:lnTo>
                    <a:pt x="841829" y="98092"/>
                  </a:lnTo>
                  <a:lnTo>
                    <a:pt x="877682" y="125856"/>
                  </a:lnTo>
                  <a:lnTo>
                    <a:pt x="910986" y="156495"/>
                  </a:lnTo>
                  <a:lnTo>
                    <a:pt x="941554" y="189823"/>
                  </a:lnTo>
                  <a:lnTo>
                    <a:pt x="969198" y="225651"/>
                  </a:lnTo>
                  <a:lnTo>
                    <a:pt x="993732" y="263793"/>
                  </a:lnTo>
                  <a:lnTo>
                    <a:pt x="1014969" y="304060"/>
                  </a:lnTo>
                  <a:lnTo>
                    <a:pt x="1032721" y="346267"/>
                  </a:lnTo>
                  <a:lnTo>
                    <a:pt x="1046802" y="390225"/>
                  </a:lnTo>
                  <a:lnTo>
                    <a:pt x="1057025" y="435746"/>
                  </a:lnTo>
                  <a:lnTo>
                    <a:pt x="1063203" y="482645"/>
                  </a:lnTo>
                  <a:lnTo>
                    <a:pt x="1065149" y="530732"/>
                  </a:lnTo>
                  <a:lnTo>
                    <a:pt x="1062741" y="578778"/>
                  </a:lnTo>
                  <a:lnTo>
                    <a:pt x="1056111" y="625594"/>
                  </a:lnTo>
                  <a:lnTo>
                    <a:pt x="1045446" y="670995"/>
                  </a:lnTo>
                  <a:lnTo>
                    <a:pt x="1030937" y="714796"/>
                  </a:lnTo>
                  <a:lnTo>
                    <a:pt x="1012772" y="756810"/>
                  </a:lnTo>
                  <a:lnTo>
                    <a:pt x="991140" y="796854"/>
                  </a:lnTo>
                  <a:lnTo>
                    <a:pt x="966231" y="834741"/>
                  </a:lnTo>
                  <a:lnTo>
                    <a:pt x="938233" y="870286"/>
                  </a:lnTo>
                  <a:lnTo>
                    <a:pt x="907335" y="903303"/>
                  </a:lnTo>
                  <a:lnTo>
                    <a:pt x="873727" y="933607"/>
                  </a:lnTo>
                  <a:lnTo>
                    <a:pt x="837597" y="961014"/>
                  </a:lnTo>
                  <a:lnTo>
                    <a:pt x="799135" y="985336"/>
                  </a:lnTo>
                  <a:lnTo>
                    <a:pt x="758530" y="1006390"/>
                  </a:lnTo>
                  <a:lnTo>
                    <a:pt x="715970" y="1023988"/>
                  </a:lnTo>
                  <a:lnTo>
                    <a:pt x="671645" y="1037948"/>
                  </a:lnTo>
                  <a:lnTo>
                    <a:pt x="625745" y="1048081"/>
                  </a:lnTo>
                  <a:lnTo>
                    <a:pt x="578457" y="1054204"/>
                  </a:lnTo>
                  <a:lnTo>
                    <a:pt x="529971" y="1056132"/>
                  </a:lnTo>
                  <a:close/>
                </a:path>
              </a:pathLst>
            </a:custGeom>
            <a:ln w="107950">
              <a:solidFill>
                <a:srgbClr val="F7FAFF"/>
              </a:solidFill>
            </a:ln>
          </p:spPr>
          <p:txBody>
            <a:bodyPr wrap="square" lIns="0" tIns="0" rIns="0" bIns="0" rtlCol="0"/>
            <a:lstStyle/>
            <a:p>
              <a:endParaRPr sz="1799"/>
            </a:p>
          </p:txBody>
        </p:sp>
        <p:pic>
          <p:nvPicPr>
            <p:cNvPr id="66" name="object 66"/>
            <p:cNvPicPr/>
            <p:nvPr/>
          </p:nvPicPr>
          <p:blipFill>
            <a:blip r:embed="rId8" cstate="print"/>
            <a:stretch>
              <a:fillRect/>
            </a:stretch>
          </p:blipFill>
          <p:spPr>
            <a:xfrm>
              <a:off x="5900927" y="4058411"/>
              <a:ext cx="397763" cy="834389"/>
            </a:xfrm>
            <a:prstGeom prst="rect">
              <a:avLst/>
            </a:prstGeom>
          </p:spPr>
        </p:pic>
        <p:sp>
          <p:nvSpPr>
            <p:cNvPr id="67" name="object 67"/>
            <p:cNvSpPr/>
            <p:nvPr/>
          </p:nvSpPr>
          <p:spPr>
            <a:xfrm>
              <a:off x="4045316" y="2131568"/>
              <a:ext cx="4069079" cy="4059554"/>
            </a:xfrm>
            <a:custGeom>
              <a:avLst/>
              <a:gdLst/>
              <a:ahLst/>
              <a:cxnLst/>
              <a:rect l="l" t="t" r="r" b="b"/>
              <a:pathLst>
                <a:path w="4069079" h="4059554">
                  <a:moveTo>
                    <a:pt x="2434985" y="0"/>
                  </a:moveTo>
                  <a:lnTo>
                    <a:pt x="2481946" y="9641"/>
                  </a:lnTo>
                  <a:lnTo>
                    <a:pt x="2528423" y="20320"/>
                  </a:lnTo>
                  <a:lnTo>
                    <a:pt x="2574406" y="32025"/>
                  </a:lnTo>
                  <a:lnTo>
                    <a:pt x="2619884" y="44739"/>
                  </a:lnTo>
                  <a:lnTo>
                    <a:pt x="2664850" y="58450"/>
                  </a:lnTo>
                  <a:lnTo>
                    <a:pt x="2709292" y="73141"/>
                  </a:lnTo>
                  <a:lnTo>
                    <a:pt x="2753202" y="88800"/>
                  </a:lnTo>
                  <a:lnTo>
                    <a:pt x="2796570" y="105411"/>
                  </a:lnTo>
                  <a:lnTo>
                    <a:pt x="2839386" y="122960"/>
                  </a:lnTo>
                  <a:lnTo>
                    <a:pt x="2881642" y="141433"/>
                  </a:lnTo>
                  <a:lnTo>
                    <a:pt x="2923326" y="160816"/>
                  </a:lnTo>
                  <a:lnTo>
                    <a:pt x="2964430" y="181094"/>
                  </a:lnTo>
                  <a:lnTo>
                    <a:pt x="3004945" y="202252"/>
                  </a:lnTo>
                  <a:lnTo>
                    <a:pt x="3044859" y="224276"/>
                  </a:lnTo>
                  <a:lnTo>
                    <a:pt x="3084165" y="247153"/>
                  </a:lnTo>
                  <a:lnTo>
                    <a:pt x="3122853" y="270867"/>
                  </a:lnTo>
                  <a:lnTo>
                    <a:pt x="3160912" y="295404"/>
                  </a:lnTo>
                  <a:lnTo>
                    <a:pt x="3198334" y="320750"/>
                  </a:lnTo>
                  <a:lnTo>
                    <a:pt x="3235108" y="346890"/>
                  </a:lnTo>
                  <a:lnTo>
                    <a:pt x="3271226" y="373810"/>
                  </a:lnTo>
                  <a:lnTo>
                    <a:pt x="3306677" y="401495"/>
                  </a:lnTo>
                  <a:lnTo>
                    <a:pt x="3341452" y="429932"/>
                  </a:lnTo>
                  <a:lnTo>
                    <a:pt x="3375542" y="459106"/>
                  </a:lnTo>
                  <a:lnTo>
                    <a:pt x="3408937" y="489002"/>
                  </a:lnTo>
                  <a:lnTo>
                    <a:pt x="3441627" y="519606"/>
                  </a:lnTo>
                  <a:lnTo>
                    <a:pt x="3473603" y="550904"/>
                  </a:lnTo>
                  <a:lnTo>
                    <a:pt x="3504855" y="582881"/>
                  </a:lnTo>
                  <a:lnTo>
                    <a:pt x="3535374" y="615523"/>
                  </a:lnTo>
                  <a:lnTo>
                    <a:pt x="3565150" y="648815"/>
                  </a:lnTo>
                  <a:lnTo>
                    <a:pt x="3594174" y="682744"/>
                  </a:lnTo>
                  <a:lnTo>
                    <a:pt x="3622435" y="717294"/>
                  </a:lnTo>
                  <a:lnTo>
                    <a:pt x="3649925" y="752452"/>
                  </a:lnTo>
                  <a:lnTo>
                    <a:pt x="3676634" y="788202"/>
                  </a:lnTo>
                  <a:lnTo>
                    <a:pt x="3702553" y="824531"/>
                  </a:lnTo>
                  <a:lnTo>
                    <a:pt x="3727671" y="861425"/>
                  </a:lnTo>
                  <a:lnTo>
                    <a:pt x="3751979" y="898868"/>
                  </a:lnTo>
                  <a:lnTo>
                    <a:pt x="3775467" y="936846"/>
                  </a:lnTo>
                  <a:lnTo>
                    <a:pt x="3798127" y="975346"/>
                  </a:lnTo>
                  <a:lnTo>
                    <a:pt x="3819949" y="1014352"/>
                  </a:lnTo>
                  <a:lnTo>
                    <a:pt x="3840922" y="1053851"/>
                  </a:lnTo>
                  <a:lnTo>
                    <a:pt x="3861037" y="1093827"/>
                  </a:lnTo>
                  <a:lnTo>
                    <a:pt x="3880286" y="1134267"/>
                  </a:lnTo>
                  <a:lnTo>
                    <a:pt x="3898657" y="1175156"/>
                  </a:lnTo>
                  <a:lnTo>
                    <a:pt x="3916143" y="1216480"/>
                  </a:lnTo>
                  <a:lnTo>
                    <a:pt x="3932732" y="1258224"/>
                  </a:lnTo>
                  <a:lnTo>
                    <a:pt x="3948416" y="1300374"/>
                  </a:lnTo>
                  <a:lnTo>
                    <a:pt x="3963185" y="1342915"/>
                  </a:lnTo>
                  <a:lnTo>
                    <a:pt x="3977029" y="1385834"/>
                  </a:lnTo>
                  <a:lnTo>
                    <a:pt x="3989940" y="1429116"/>
                  </a:lnTo>
                  <a:lnTo>
                    <a:pt x="4001906" y="1472746"/>
                  </a:lnTo>
                  <a:lnTo>
                    <a:pt x="4012919" y="1516710"/>
                  </a:lnTo>
                  <a:lnTo>
                    <a:pt x="4022970" y="1560994"/>
                  </a:lnTo>
                  <a:lnTo>
                    <a:pt x="4032047" y="1605583"/>
                  </a:lnTo>
                  <a:lnTo>
                    <a:pt x="4040143" y="1650463"/>
                  </a:lnTo>
                  <a:lnTo>
                    <a:pt x="4047248" y="1695619"/>
                  </a:lnTo>
                  <a:lnTo>
                    <a:pt x="4053351" y="1741037"/>
                  </a:lnTo>
                  <a:lnTo>
                    <a:pt x="4058444" y="1786704"/>
                  </a:lnTo>
                  <a:lnTo>
                    <a:pt x="4062516" y="1832603"/>
                  </a:lnTo>
                  <a:lnTo>
                    <a:pt x="4065559" y="1878722"/>
                  </a:lnTo>
                  <a:lnTo>
                    <a:pt x="4067562" y="1925045"/>
                  </a:lnTo>
                  <a:lnTo>
                    <a:pt x="4068517" y="1971558"/>
                  </a:lnTo>
                  <a:lnTo>
                    <a:pt x="4068413" y="2018247"/>
                  </a:lnTo>
                  <a:lnTo>
                    <a:pt x="4067241" y="2065098"/>
                  </a:lnTo>
                  <a:lnTo>
                    <a:pt x="4064991" y="2112095"/>
                  </a:lnTo>
                  <a:lnTo>
                    <a:pt x="4061654" y="2159225"/>
                  </a:lnTo>
                  <a:lnTo>
                    <a:pt x="4057220" y="2206474"/>
                  </a:lnTo>
                  <a:lnTo>
                    <a:pt x="4051680" y="2253826"/>
                  </a:lnTo>
                  <a:lnTo>
                    <a:pt x="4045025" y="2301268"/>
                  </a:lnTo>
                  <a:lnTo>
                    <a:pt x="4037243" y="2348785"/>
                  </a:lnTo>
                  <a:lnTo>
                    <a:pt x="4028327" y="2396363"/>
                  </a:lnTo>
                  <a:lnTo>
                    <a:pt x="4018327" y="2443730"/>
                  </a:lnTo>
                  <a:lnTo>
                    <a:pt x="4007299" y="2490620"/>
                  </a:lnTo>
                  <a:lnTo>
                    <a:pt x="3995258" y="2537021"/>
                  </a:lnTo>
                  <a:lnTo>
                    <a:pt x="3982218" y="2582923"/>
                  </a:lnTo>
                  <a:lnTo>
                    <a:pt x="3968194" y="2628319"/>
                  </a:lnTo>
                  <a:lnTo>
                    <a:pt x="3953199" y="2673196"/>
                  </a:lnTo>
                  <a:lnTo>
                    <a:pt x="3937248" y="2717547"/>
                  </a:lnTo>
                  <a:lnTo>
                    <a:pt x="3920356" y="2761360"/>
                  </a:lnTo>
                  <a:lnTo>
                    <a:pt x="3902537" y="2804626"/>
                  </a:lnTo>
                  <a:lnTo>
                    <a:pt x="3883806" y="2847336"/>
                  </a:lnTo>
                  <a:lnTo>
                    <a:pt x="3864176" y="2889480"/>
                  </a:lnTo>
                  <a:lnTo>
                    <a:pt x="3843662" y="2931047"/>
                  </a:lnTo>
                  <a:lnTo>
                    <a:pt x="3822279" y="2972028"/>
                  </a:lnTo>
                  <a:lnTo>
                    <a:pt x="3800040" y="3012414"/>
                  </a:lnTo>
                  <a:lnTo>
                    <a:pt x="3776961" y="3052195"/>
                  </a:lnTo>
                  <a:lnTo>
                    <a:pt x="3753055" y="3091360"/>
                  </a:lnTo>
                  <a:lnTo>
                    <a:pt x="3728338" y="3129901"/>
                  </a:lnTo>
                  <a:lnTo>
                    <a:pt x="3702823" y="3167807"/>
                  </a:lnTo>
                  <a:lnTo>
                    <a:pt x="3676524" y="3205068"/>
                  </a:lnTo>
                  <a:lnTo>
                    <a:pt x="3649457" y="3241675"/>
                  </a:lnTo>
                  <a:lnTo>
                    <a:pt x="3621635" y="3277618"/>
                  </a:lnTo>
                  <a:lnTo>
                    <a:pt x="3593073" y="3312888"/>
                  </a:lnTo>
                  <a:lnTo>
                    <a:pt x="3563786" y="3347474"/>
                  </a:lnTo>
                  <a:lnTo>
                    <a:pt x="3533787" y="3381367"/>
                  </a:lnTo>
                  <a:lnTo>
                    <a:pt x="3503091" y="3414557"/>
                  </a:lnTo>
                  <a:lnTo>
                    <a:pt x="3471713" y="3447034"/>
                  </a:lnTo>
                  <a:lnTo>
                    <a:pt x="3439666" y="3478789"/>
                  </a:lnTo>
                  <a:lnTo>
                    <a:pt x="3406966" y="3509812"/>
                  </a:lnTo>
                  <a:lnTo>
                    <a:pt x="3373626" y="3540092"/>
                  </a:lnTo>
                  <a:lnTo>
                    <a:pt x="3339661" y="3569621"/>
                  </a:lnTo>
                  <a:lnTo>
                    <a:pt x="3305086" y="3598388"/>
                  </a:lnTo>
                  <a:lnTo>
                    <a:pt x="3269914" y="3626384"/>
                  </a:lnTo>
                  <a:lnTo>
                    <a:pt x="3234160" y="3653599"/>
                  </a:lnTo>
                  <a:lnTo>
                    <a:pt x="3197839" y="3680023"/>
                  </a:lnTo>
                  <a:lnTo>
                    <a:pt x="3160965" y="3705647"/>
                  </a:lnTo>
                  <a:lnTo>
                    <a:pt x="3123552" y="3730460"/>
                  </a:lnTo>
                  <a:lnTo>
                    <a:pt x="3085614" y="3754453"/>
                  </a:lnTo>
                  <a:lnTo>
                    <a:pt x="3047167" y="3777617"/>
                  </a:lnTo>
                  <a:lnTo>
                    <a:pt x="3008224" y="3799940"/>
                  </a:lnTo>
                  <a:lnTo>
                    <a:pt x="2968799" y="3821415"/>
                  </a:lnTo>
                  <a:lnTo>
                    <a:pt x="2928908" y="3842030"/>
                  </a:lnTo>
                  <a:lnTo>
                    <a:pt x="2888564" y="3861776"/>
                  </a:lnTo>
                  <a:lnTo>
                    <a:pt x="2847782" y="3880644"/>
                  </a:lnTo>
                  <a:lnTo>
                    <a:pt x="2806577" y="3898623"/>
                  </a:lnTo>
                  <a:lnTo>
                    <a:pt x="2764962" y="3915705"/>
                  </a:lnTo>
                  <a:lnTo>
                    <a:pt x="2722952" y="3931878"/>
                  </a:lnTo>
                  <a:lnTo>
                    <a:pt x="2680562" y="3947134"/>
                  </a:lnTo>
                  <a:lnTo>
                    <a:pt x="2637805" y="3961462"/>
                  </a:lnTo>
                  <a:lnTo>
                    <a:pt x="2594696" y="3974853"/>
                  </a:lnTo>
                  <a:lnTo>
                    <a:pt x="2551251" y="3987297"/>
                  </a:lnTo>
                  <a:lnTo>
                    <a:pt x="2507482" y="3998784"/>
                  </a:lnTo>
                  <a:lnTo>
                    <a:pt x="2463404" y="4009305"/>
                  </a:lnTo>
                  <a:lnTo>
                    <a:pt x="2419032" y="4018850"/>
                  </a:lnTo>
                  <a:lnTo>
                    <a:pt x="2374380" y="4027409"/>
                  </a:lnTo>
                  <a:lnTo>
                    <a:pt x="2329463" y="4034972"/>
                  </a:lnTo>
                  <a:lnTo>
                    <a:pt x="2284294" y="4041529"/>
                  </a:lnTo>
                  <a:lnTo>
                    <a:pt x="2238889" y="4047072"/>
                  </a:lnTo>
                  <a:lnTo>
                    <a:pt x="2193261" y="4051589"/>
                  </a:lnTo>
                  <a:lnTo>
                    <a:pt x="2147425" y="4055071"/>
                  </a:lnTo>
                  <a:lnTo>
                    <a:pt x="2101396" y="4057509"/>
                  </a:lnTo>
                  <a:lnTo>
                    <a:pt x="2055187" y="4058893"/>
                  </a:lnTo>
                  <a:lnTo>
                    <a:pt x="2008814" y="4059213"/>
                  </a:lnTo>
                  <a:lnTo>
                    <a:pt x="1962290" y="4058458"/>
                  </a:lnTo>
                  <a:lnTo>
                    <a:pt x="1915629" y="4056621"/>
                  </a:lnTo>
                  <a:lnTo>
                    <a:pt x="1868847" y="4053690"/>
                  </a:lnTo>
                  <a:lnTo>
                    <a:pt x="1821958" y="4049655"/>
                  </a:lnTo>
                  <a:lnTo>
                    <a:pt x="1774976" y="4044508"/>
                  </a:lnTo>
                  <a:lnTo>
                    <a:pt x="1727915" y="4038239"/>
                  </a:lnTo>
                  <a:lnTo>
                    <a:pt x="1680790" y="4030837"/>
                  </a:lnTo>
                  <a:lnTo>
                    <a:pt x="1633615" y="4022293"/>
                  </a:lnTo>
                  <a:lnTo>
                    <a:pt x="1586654" y="4012650"/>
                  </a:lnTo>
                  <a:lnTo>
                    <a:pt x="1540177" y="4001967"/>
                  </a:lnTo>
                  <a:lnTo>
                    <a:pt x="1494195" y="3990261"/>
                  </a:lnTo>
                  <a:lnTo>
                    <a:pt x="1448716" y="3977544"/>
                  </a:lnTo>
                  <a:lnTo>
                    <a:pt x="1403751" y="3963832"/>
                  </a:lnTo>
                  <a:lnTo>
                    <a:pt x="1359308" y="3949138"/>
                  </a:lnTo>
                  <a:lnTo>
                    <a:pt x="1315398" y="3933478"/>
                  </a:lnTo>
                  <a:lnTo>
                    <a:pt x="1272030" y="3916865"/>
                  </a:lnTo>
                  <a:lnTo>
                    <a:pt x="1229214" y="3899314"/>
                  </a:lnTo>
                  <a:lnTo>
                    <a:pt x="1186958" y="3880839"/>
                  </a:lnTo>
                  <a:lnTo>
                    <a:pt x="1145274" y="3861454"/>
                  </a:lnTo>
                  <a:lnTo>
                    <a:pt x="1104169" y="3841175"/>
                  </a:lnTo>
                  <a:lnTo>
                    <a:pt x="1063655" y="3820015"/>
                  </a:lnTo>
                  <a:lnTo>
                    <a:pt x="1023740" y="3797988"/>
                  </a:lnTo>
                  <a:lnTo>
                    <a:pt x="984434" y="3775110"/>
                  </a:lnTo>
                  <a:lnTo>
                    <a:pt x="945746" y="3751395"/>
                  </a:lnTo>
                  <a:lnTo>
                    <a:pt x="907686" y="3726856"/>
                  </a:lnTo>
                  <a:lnTo>
                    <a:pt x="870264" y="3701508"/>
                  </a:lnTo>
                  <a:lnTo>
                    <a:pt x="833490" y="3675367"/>
                  </a:lnTo>
                  <a:lnTo>
                    <a:pt x="797372" y="3648445"/>
                  </a:lnTo>
                  <a:lnTo>
                    <a:pt x="761920" y="3620758"/>
                  </a:lnTo>
                  <a:lnTo>
                    <a:pt x="727144" y="3592320"/>
                  </a:lnTo>
                  <a:lnTo>
                    <a:pt x="693054" y="3563144"/>
                  </a:lnTo>
                  <a:lnTo>
                    <a:pt x="659658" y="3533247"/>
                  </a:lnTo>
                  <a:lnTo>
                    <a:pt x="626968" y="3502641"/>
                  </a:lnTo>
                  <a:lnTo>
                    <a:pt x="594991" y="3471342"/>
                  </a:lnTo>
                  <a:lnTo>
                    <a:pt x="563738" y="3439364"/>
                  </a:lnTo>
                  <a:lnTo>
                    <a:pt x="533218" y="3406721"/>
                  </a:lnTo>
                  <a:lnTo>
                    <a:pt x="503441" y="3373427"/>
                  </a:lnTo>
                  <a:lnTo>
                    <a:pt x="474417" y="3339497"/>
                  </a:lnTo>
                  <a:lnTo>
                    <a:pt x="446154" y="3304946"/>
                  </a:lnTo>
                  <a:lnTo>
                    <a:pt x="418663" y="3269787"/>
                  </a:lnTo>
                  <a:lnTo>
                    <a:pt x="391953" y="3234035"/>
                  </a:lnTo>
                  <a:lnTo>
                    <a:pt x="366033" y="3197705"/>
                  </a:lnTo>
                  <a:lnTo>
                    <a:pt x="340914" y="3160810"/>
                  </a:lnTo>
                  <a:lnTo>
                    <a:pt x="316604" y="3123366"/>
                  </a:lnTo>
                  <a:lnTo>
                    <a:pt x="293114" y="3085387"/>
                  </a:lnTo>
                  <a:lnTo>
                    <a:pt x="270453" y="3046886"/>
                  </a:lnTo>
                  <a:lnTo>
                    <a:pt x="248630" y="3007879"/>
                  </a:lnTo>
                  <a:lnTo>
                    <a:pt x="227655" y="2968379"/>
                  </a:lnTo>
                  <a:lnTo>
                    <a:pt x="207537" y="2928402"/>
                  </a:lnTo>
                  <a:lnTo>
                    <a:pt x="188287" y="2887961"/>
                  </a:lnTo>
                  <a:lnTo>
                    <a:pt x="169913" y="2847071"/>
                  </a:lnTo>
                  <a:lnTo>
                    <a:pt x="152426" y="2805747"/>
                  </a:lnTo>
                  <a:lnTo>
                    <a:pt x="135834" y="2764002"/>
                  </a:lnTo>
                  <a:lnTo>
                    <a:pt x="120148" y="2721851"/>
                  </a:lnTo>
                  <a:lnTo>
                    <a:pt x="105377" y="2679309"/>
                  </a:lnTo>
                  <a:lnTo>
                    <a:pt x="91530" y="2636389"/>
                  </a:lnTo>
                  <a:lnTo>
                    <a:pt x="78617" y="2593107"/>
                  </a:lnTo>
                  <a:lnTo>
                    <a:pt x="66648" y="2549476"/>
                  </a:lnTo>
                  <a:lnTo>
                    <a:pt x="55632" y="2505512"/>
                  </a:lnTo>
                  <a:lnTo>
                    <a:pt x="45579" y="2461227"/>
                  </a:lnTo>
                  <a:lnTo>
                    <a:pt x="36498" y="2416638"/>
                  </a:lnTo>
                  <a:lnTo>
                    <a:pt x="28399" y="2371757"/>
                  </a:lnTo>
                  <a:lnTo>
                    <a:pt x="21291" y="2326601"/>
                  </a:lnTo>
                  <a:lnTo>
                    <a:pt x="15184" y="2281182"/>
                  </a:lnTo>
                  <a:lnTo>
                    <a:pt x="10088" y="2235515"/>
                  </a:lnTo>
                  <a:lnTo>
                    <a:pt x="6012" y="2189615"/>
                  </a:lnTo>
                  <a:lnTo>
                    <a:pt x="2965" y="2143496"/>
                  </a:lnTo>
                  <a:lnTo>
                    <a:pt x="958" y="2097173"/>
                  </a:lnTo>
                  <a:lnTo>
                    <a:pt x="0" y="2050659"/>
                  </a:lnTo>
                  <a:lnTo>
                    <a:pt x="99" y="2003970"/>
                  </a:lnTo>
                  <a:lnTo>
                    <a:pt x="1267" y="1957119"/>
                  </a:lnTo>
                  <a:lnTo>
                    <a:pt x="3512" y="1910121"/>
                  </a:lnTo>
                  <a:lnTo>
                    <a:pt x="6845" y="1862991"/>
                  </a:lnTo>
                  <a:lnTo>
                    <a:pt x="11274" y="1815742"/>
                  </a:lnTo>
                  <a:lnTo>
                    <a:pt x="16809" y="1768390"/>
                  </a:lnTo>
                  <a:lnTo>
                    <a:pt x="23459" y="1720948"/>
                  </a:lnTo>
                  <a:lnTo>
                    <a:pt x="31235" y="1673431"/>
                  </a:lnTo>
                  <a:lnTo>
                    <a:pt x="40146" y="1625854"/>
                  </a:lnTo>
                  <a:lnTo>
                    <a:pt x="50427" y="1577294"/>
                  </a:lnTo>
                  <a:lnTo>
                    <a:pt x="61821" y="1529162"/>
                  </a:lnTo>
                  <a:lnTo>
                    <a:pt x="74316" y="1481471"/>
                  </a:lnTo>
                  <a:lnTo>
                    <a:pt x="87895" y="1434237"/>
                  </a:lnTo>
                  <a:lnTo>
                    <a:pt x="102546" y="1387473"/>
                  </a:lnTo>
                  <a:lnTo>
                    <a:pt x="118255" y="1341194"/>
                  </a:lnTo>
                  <a:lnTo>
                    <a:pt x="135008" y="1295414"/>
                  </a:lnTo>
                  <a:lnTo>
                    <a:pt x="152790" y="1250149"/>
                  </a:lnTo>
                  <a:lnTo>
                    <a:pt x="171587" y="1205412"/>
                  </a:lnTo>
                  <a:lnTo>
                    <a:pt x="191387" y="1161218"/>
                  </a:lnTo>
                  <a:lnTo>
                    <a:pt x="212173" y="1117582"/>
                  </a:lnTo>
                  <a:lnTo>
                    <a:pt x="233934" y="1074518"/>
                  </a:lnTo>
                  <a:lnTo>
                    <a:pt x="256654" y="1032040"/>
                  </a:lnTo>
                  <a:lnTo>
                    <a:pt x="280319" y="990163"/>
                  </a:lnTo>
                  <a:lnTo>
                    <a:pt x="304916" y="948902"/>
                  </a:lnTo>
                  <a:lnTo>
                    <a:pt x="330431" y="908271"/>
                  </a:lnTo>
                  <a:lnTo>
                    <a:pt x="356849" y="868284"/>
                  </a:lnTo>
                  <a:lnTo>
                    <a:pt x="384157" y="828957"/>
                  </a:lnTo>
                  <a:lnTo>
                    <a:pt x="412340" y="790302"/>
                  </a:lnTo>
                  <a:lnTo>
                    <a:pt x="441385" y="752336"/>
                  </a:lnTo>
                  <a:lnTo>
                    <a:pt x="471277" y="715072"/>
                  </a:lnTo>
                  <a:lnTo>
                    <a:pt x="502003" y="678526"/>
                  </a:lnTo>
                  <a:lnTo>
                    <a:pt x="533548" y="642710"/>
                  </a:lnTo>
                  <a:lnTo>
                    <a:pt x="565899" y="607641"/>
                  </a:lnTo>
                  <a:lnTo>
                    <a:pt x="599042" y="573332"/>
                  </a:lnTo>
                  <a:lnTo>
                    <a:pt x="632962" y="539798"/>
                  </a:lnTo>
                  <a:lnTo>
                    <a:pt x="667646" y="507054"/>
                  </a:lnTo>
                  <a:lnTo>
                    <a:pt x="703079" y="475114"/>
                  </a:lnTo>
                  <a:lnTo>
                    <a:pt x="739247" y="443992"/>
                  </a:lnTo>
                  <a:lnTo>
                    <a:pt x="776138" y="413702"/>
                  </a:lnTo>
                  <a:lnTo>
                    <a:pt x="813735" y="384261"/>
                  </a:lnTo>
                  <a:lnTo>
                    <a:pt x="852026" y="355681"/>
                  </a:lnTo>
                  <a:lnTo>
                    <a:pt x="890997" y="327978"/>
                  </a:lnTo>
                  <a:lnTo>
                    <a:pt x="930633" y="301165"/>
                  </a:lnTo>
                  <a:lnTo>
                    <a:pt x="970921" y="275258"/>
                  </a:lnTo>
                  <a:lnTo>
                    <a:pt x="1011846" y="250271"/>
                  </a:lnTo>
                  <a:lnTo>
                    <a:pt x="1053395" y="226219"/>
                  </a:lnTo>
                  <a:lnTo>
                    <a:pt x="1095553" y="203115"/>
                  </a:lnTo>
                  <a:lnTo>
                    <a:pt x="1138307" y="180975"/>
                  </a:lnTo>
                  <a:lnTo>
                    <a:pt x="1181642" y="159812"/>
                  </a:lnTo>
                  <a:lnTo>
                    <a:pt x="1225545" y="139642"/>
                  </a:lnTo>
                  <a:lnTo>
                    <a:pt x="1270001" y="120479"/>
                  </a:lnTo>
                  <a:lnTo>
                    <a:pt x="1314996" y="102337"/>
                  </a:lnTo>
                  <a:lnTo>
                    <a:pt x="1360518" y="85232"/>
                  </a:lnTo>
                  <a:lnTo>
                    <a:pt x="1406550" y="69176"/>
                  </a:lnTo>
                  <a:lnTo>
                    <a:pt x="1453080" y="54185"/>
                  </a:lnTo>
                  <a:lnTo>
                    <a:pt x="1500094" y="40274"/>
                  </a:lnTo>
                  <a:lnTo>
                    <a:pt x="1547577" y="27457"/>
                  </a:lnTo>
                  <a:lnTo>
                    <a:pt x="1595515" y="15748"/>
                  </a:lnTo>
                </a:path>
              </a:pathLst>
            </a:custGeom>
            <a:ln w="50800">
              <a:solidFill>
                <a:srgbClr val="38C5F4"/>
              </a:solidFill>
            </a:ln>
          </p:spPr>
          <p:txBody>
            <a:bodyPr wrap="square" lIns="0" tIns="0" rIns="0" bIns="0" rtlCol="0"/>
            <a:lstStyle/>
            <a:p>
              <a:endParaRPr sz="1799"/>
            </a:p>
          </p:txBody>
        </p:sp>
        <p:sp>
          <p:nvSpPr>
            <p:cNvPr id="68" name="object 68"/>
            <p:cNvSpPr/>
            <p:nvPr/>
          </p:nvSpPr>
          <p:spPr>
            <a:xfrm>
              <a:off x="5594603" y="2104644"/>
              <a:ext cx="102870" cy="123189"/>
            </a:xfrm>
            <a:custGeom>
              <a:avLst/>
              <a:gdLst/>
              <a:ahLst/>
              <a:cxnLst/>
              <a:rect l="l" t="t" r="r" b="b"/>
              <a:pathLst>
                <a:path w="102870" h="123189">
                  <a:moveTo>
                    <a:pt x="0" y="0"/>
                  </a:moveTo>
                  <a:lnTo>
                    <a:pt x="24130" y="122681"/>
                  </a:lnTo>
                  <a:lnTo>
                    <a:pt x="102616" y="43560"/>
                  </a:lnTo>
                  <a:lnTo>
                    <a:pt x="0" y="0"/>
                  </a:lnTo>
                  <a:close/>
                </a:path>
              </a:pathLst>
            </a:custGeom>
            <a:solidFill>
              <a:srgbClr val="38C5F4"/>
            </a:solidFill>
          </p:spPr>
          <p:txBody>
            <a:bodyPr wrap="square" lIns="0" tIns="0" rIns="0" bIns="0" rtlCol="0"/>
            <a:lstStyle/>
            <a:p>
              <a:endParaRPr sz="1799"/>
            </a:p>
          </p:txBody>
        </p:sp>
        <p:sp>
          <p:nvSpPr>
            <p:cNvPr id="69" name="object 69"/>
            <p:cNvSpPr/>
            <p:nvPr/>
          </p:nvSpPr>
          <p:spPr>
            <a:xfrm>
              <a:off x="4207714" y="2271105"/>
              <a:ext cx="3734435" cy="3721100"/>
            </a:xfrm>
            <a:custGeom>
              <a:avLst/>
              <a:gdLst/>
              <a:ahLst/>
              <a:cxnLst/>
              <a:rect l="l" t="t" r="r" b="b"/>
              <a:pathLst>
                <a:path w="3734434" h="3721100">
                  <a:moveTo>
                    <a:pt x="1477821" y="3720653"/>
                  </a:moveTo>
                  <a:lnTo>
                    <a:pt x="1430829" y="3710375"/>
                  </a:lnTo>
                  <a:lnTo>
                    <a:pt x="1384382" y="3698965"/>
                  </a:lnTo>
                  <a:lnTo>
                    <a:pt x="1338493" y="3686439"/>
                  </a:lnTo>
                  <a:lnTo>
                    <a:pt x="1293173" y="3672816"/>
                  </a:lnTo>
                  <a:lnTo>
                    <a:pt x="1248433" y="3658111"/>
                  </a:lnTo>
                  <a:lnTo>
                    <a:pt x="1204284" y="3642344"/>
                  </a:lnTo>
                  <a:lnTo>
                    <a:pt x="1160737" y="3625531"/>
                  </a:lnTo>
                  <a:lnTo>
                    <a:pt x="1117804" y="3607689"/>
                  </a:lnTo>
                  <a:lnTo>
                    <a:pt x="1075497" y="3588837"/>
                  </a:lnTo>
                  <a:lnTo>
                    <a:pt x="1033826" y="3568991"/>
                  </a:lnTo>
                  <a:lnTo>
                    <a:pt x="992802" y="3548169"/>
                  </a:lnTo>
                  <a:lnTo>
                    <a:pt x="952437" y="3526389"/>
                  </a:lnTo>
                  <a:lnTo>
                    <a:pt x="912743" y="3503667"/>
                  </a:lnTo>
                  <a:lnTo>
                    <a:pt x="873730" y="3480021"/>
                  </a:lnTo>
                  <a:lnTo>
                    <a:pt x="835410" y="3455468"/>
                  </a:lnTo>
                  <a:lnTo>
                    <a:pt x="797794" y="3430027"/>
                  </a:lnTo>
                  <a:lnTo>
                    <a:pt x="760893" y="3403714"/>
                  </a:lnTo>
                  <a:lnTo>
                    <a:pt x="724719" y="3376547"/>
                  </a:lnTo>
                  <a:lnTo>
                    <a:pt x="689283" y="3348543"/>
                  </a:lnTo>
                  <a:lnTo>
                    <a:pt x="654596" y="3319719"/>
                  </a:lnTo>
                  <a:lnTo>
                    <a:pt x="620670" y="3290093"/>
                  </a:lnTo>
                  <a:lnTo>
                    <a:pt x="587515" y="3259683"/>
                  </a:lnTo>
                  <a:lnTo>
                    <a:pt x="555143" y="3228506"/>
                  </a:lnTo>
                  <a:lnTo>
                    <a:pt x="523566" y="3196578"/>
                  </a:lnTo>
                  <a:lnTo>
                    <a:pt x="492794" y="3163919"/>
                  </a:lnTo>
                  <a:lnTo>
                    <a:pt x="462839" y="3130544"/>
                  </a:lnTo>
                  <a:lnTo>
                    <a:pt x="433713" y="3096472"/>
                  </a:lnTo>
                  <a:lnTo>
                    <a:pt x="405425" y="3061719"/>
                  </a:lnTo>
                  <a:lnTo>
                    <a:pt x="377989" y="3026304"/>
                  </a:lnTo>
                  <a:lnTo>
                    <a:pt x="351414" y="2990243"/>
                  </a:lnTo>
                  <a:lnTo>
                    <a:pt x="325713" y="2953555"/>
                  </a:lnTo>
                  <a:lnTo>
                    <a:pt x="300896" y="2916256"/>
                  </a:lnTo>
                  <a:lnTo>
                    <a:pt x="276976" y="2878363"/>
                  </a:lnTo>
                  <a:lnTo>
                    <a:pt x="253962" y="2839895"/>
                  </a:lnTo>
                  <a:lnTo>
                    <a:pt x="231867" y="2800869"/>
                  </a:lnTo>
                  <a:lnTo>
                    <a:pt x="210701" y="2761302"/>
                  </a:lnTo>
                  <a:lnTo>
                    <a:pt x="190477" y="2721211"/>
                  </a:lnTo>
                  <a:lnTo>
                    <a:pt x="171204" y="2680614"/>
                  </a:lnTo>
                  <a:lnTo>
                    <a:pt x="152896" y="2639528"/>
                  </a:lnTo>
                  <a:lnTo>
                    <a:pt x="135562" y="2597972"/>
                  </a:lnTo>
                  <a:lnTo>
                    <a:pt x="119214" y="2555961"/>
                  </a:lnTo>
                  <a:lnTo>
                    <a:pt x="103863" y="2513513"/>
                  </a:lnTo>
                  <a:lnTo>
                    <a:pt x="89521" y="2470647"/>
                  </a:lnTo>
                  <a:lnTo>
                    <a:pt x="76200" y="2427379"/>
                  </a:lnTo>
                  <a:lnTo>
                    <a:pt x="63909" y="2383727"/>
                  </a:lnTo>
                  <a:lnTo>
                    <a:pt x="52661" y="2339708"/>
                  </a:lnTo>
                  <a:lnTo>
                    <a:pt x="42467" y="2295339"/>
                  </a:lnTo>
                  <a:lnTo>
                    <a:pt x="33337" y="2250639"/>
                  </a:lnTo>
                  <a:lnTo>
                    <a:pt x="25284" y="2205624"/>
                  </a:lnTo>
                  <a:lnTo>
                    <a:pt x="18319" y="2160311"/>
                  </a:lnTo>
                  <a:lnTo>
                    <a:pt x="12453" y="2114719"/>
                  </a:lnTo>
                  <a:lnTo>
                    <a:pt x="7697" y="2068864"/>
                  </a:lnTo>
                  <a:lnTo>
                    <a:pt x="4062" y="2022765"/>
                  </a:lnTo>
                  <a:lnTo>
                    <a:pt x="1560" y="1976437"/>
                  </a:lnTo>
                  <a:lnTo>
                    <a:pt x="202" y="1929900"/>
                  </a:lnTo>
                  <a:lnTo>
                    <a:pt x="0" y="1883170"/>
                  </a:lnTo>
                  <a:lnTo>
                    <a:pt x="964" y="1836264"/>
                  </a:lnTo>
                  <a:lnTo>
                    <a:pt x="3105" y="1789201"/>
                  </a:lnTo>
                  <a:lnTo>
                    <a:pt x="6437" y="1741997"/>
                  </a:lnTo>
                  <a:lnTo>
                    <a:pt x="10968" y="1694670"/>
                  </a:lnTo>
                  <a:lnTo>
                    <a:pt x="16711" y="1647237"/>
                  </a:lnTo>
                  <a:lnTo>
                    <a:pt x="23678" y="1599715"/>
                  </a:lnTo>
                  <a:lnTo>
                    <a:pt x="31878" y="1552123"/>
                  </a:lnTo>
                  <a:lnTo>
                    <a:pt x="41324" y="1504477"/>
                  </a:lnTo>
                  <a:lnTo>
                    <a:pt x="51969" y="1457077"/>
                  </a:lnTo>
                  <a:lnTo>
                    <a:pt x="63734" y="1410215"/>
                  </a:lnTo>
                  <a:lnTo>
                    <a:pt x="76602" y="1363905"/>
                  </a:lnTo>
                  <a:lnTo>
                    <a:pt x="90556" y="1318157"/>
                  </a:lnTo>
                  <a:lnTo>
                    <a:pt x="105578" y="1272984"/>
                  </a:lnTo>
                  <a:lnTo>
                    <a:pt x="121650" y="1228395"/>
                  </a:lnTo>
                  <a:lnTo>
                    <a:pt x="138756" y="1184404"/>
                  </a:lnTo>
                  <a:lnTo>
                    <a:pt x="156878" y="1141022"/>
                  </a:lnTo>
                  <a:lnTo>
                    <a:pt x="175999" y="1098259"/>
                  </a:lnTo>
                  <a:lnTo>
                    <a:pt x="196101" y="1056128"/>
                  </a:lnTo>
                  <a:lnTo>
                    <a:pt x="217166" y="1014640"/>
                  </a:lnTo>
                  <a:lnTo>
                    <a:pt x="239179" y="973807"/>
                  </a:lnTo>
                  <a:lnTo>
                    <a:pt x="262120" y="933640"/>
                  </a:lnTo>
                  <a:lnTo>
                    <a:pt x="285973" y="894151"/>
                  </a:lnTo>
                  <a:lnTo>
                    <a:pt x="310720" y="855350"/>
                  </a:lnTo>
                  <a:lnTo>
                    <a:pt x="336343" y="817251"/>
                  </a:lnTo>
                  <a:lnTo>
                    <a:pt x="362827" y="779863"/>
                  </a:lnTo>
                  <a:lnTo>
                    <a:pt x="390152" y="743200"/>
                  </a:lnTo>
                  <a:lnTo>
                    <a:pt x="418302" y="707271"/>
                  </a:lnTo>
                  <a:lnTo>
                    <a:pt x="447259" y="672089"/>
                  </a:lnTo>
                  <a:lnTo>
                    <a:pt x="477006" y="637666"/>
                  </a:lnTo>
                  <a:lnTo>
                    <a:pt x="507526" y="604012"/>
                  </a:lnTo>
                  <a:lnTo>
                    <a:pt x="538800" y="571140"/>
                  </a:lnTo>
                  <a:lnTo>
                    <a:pt x="570812" y="539060"/>
                  </a:lnTo>
                  <a:lnTo>
                    <a:pt x="603545" y="507785"/>
                  </a:lnTo>
                  <a:lnTo>
                    <a:pt x="636980" y="477325"/>
                  </a:lnTo>
                  <a:lnTo>
                    <a:pt x="671101" y="447693"/>
                  </a:lnTo>
                  <a:lnTo>
                    <a:pt x="705890" y="418899"/>
                  </a:lnTo>
                  <a:lnTo>
                    <a:pt x="741329" y="390956"/>
                  </a:lnTo>
                  <a:lnTo>
                    <a:pt x="777402" y="363875"/>
                  </a:lnTo>
                  <a:lnTo>
                    <a:pt x="814091" y="337667"/>
                  </a:lnTo>
                  <a:lnTo>
                    <a:pt x="851378" y="312344"/>
                  </a:lnTo>
                  <a:lnTo>
                    <a:pt x="889246" y="287918"/>
                  </a:lnTo>
                  <a:lnTo>
                    <a:pt x="927678" y="264399"/>
                  </a:lnTo>
                  <a:lnTo>
                    <a:pt x="966656" y="241800"/>
                  </a:lnTo>
                  <a:lnTo>
                    <a:pt x="1006163" y="220132"/>
                  </a:lnTo>
                  <a:lnTo>
                    <a:pt x="1046182" y="199406"/>
                  </a:lnTo>
                  <a:lnTo>
                    <a:pt x="1086695" y="179635"/>
                  </a:lnTo>
                  <a:lnTo>
                    <a:pt x="1127684" y="160828"/>
                  </a:lnTo>
                  <a:lnTo>
                    <a:pt x="1169133" y="142999"/>
                  </a:lnTo>
                  <a:lnTo>
                    <a:pt x="1211023" y="126158"/>
                  </a:lnTo>
                  <a:lnTo>
                    <a:pt x="1253338" y="110318"/>
                  </a:lnTo>
                  <a:lnTo>
                    <a:pt x="1296061" y="95488"/>
                  </a:lnTo>
                  <a:lnTo>
                    <a:pt x="1339172" y="81682"/>
                  </a:lnTo>
                  <a:lnTo>
                    <a:pt x="1382657" y="68911"/>
                  </a:lnTo>
                  <a:lnTo>
                    <a:pt x="1426496" y="57186"/>
                  </a:lnTo>
                  <a:lnTo>
                    <a:pt x="1470672" y="46518"/>
                  </a:lnTo>
                  <a:lnTo>
                    <a:pt x="1515169" y="36919"/>
                  </a:lnTo>
                  <a:lnTo>
                    <a:pt x="1559969" y="28401"/>
                  </a:lnTo>
                  <a:lnTo>
                    <a:pt x="1605054" y="20975"/>
                  </a:lnTo>
                  <a:lnTo>
                    <a:pt x="1650406" y="14653"/>
                  </a:lnTo>
                  <a:lnTo>
                    <a:pt x="1696010" y="9446"/>
                  </a:lnTo>
                  <a:lnTo>
                    <a:pt x="1741846" y="5365"/>
                  </a:lnTo>
                  <a:lnTo>
                    <a:pt x="1787898" y="2423"/>
                  </a:lnTo>
                  <a:lnTo>
                    <a:pt x="1834149" y="631"/>
                  </a:lnTo>
                  <a:lnTo>
                    <a:pt x="1880580" y="0"/>
                  </a:lnTo>
                  <a:lnTo>
                    <a:pt x="1927175" y="541"/>
                  </a:lnTo>
                  <a:lnTo>
                    <a:pt x="1973916" y="2267"/>
                  </a:lnTo>
                  <a:lnTo>
                    <a:pt x="2020786" y="5188"/>
                  </a:lnTo>
                  <a:lnTo>
                    <a:pt x="2067768" y="9317"/>
                  </a:lnTo>
                  <a:lnTo>
                    <a:pt x="2114843" y="14665"/>
                  </a:lnTo>
                  <a:lnTo>
                    <a:pt x="2161995" y="21243"/>
                  </a:lnTo>
                  <a:lnTo>
                    <a:pt x="2209206" y="29062"/>
                  </a:lnTo>
                  <a:lnTo>
                    <a:pt x="2256458" y="38135"/>
                  </a:lnTo>
                  <a:lnTo>
                    <a:pt x="2303451" y="48411"/>
                  </a:lnTo>
                  <a:lnTo>
                    <a:pt x="2349897" y="59820"/>
                  </a:lnTo>
                  <a:lnTo>
                    <a:pt x="2395786" y="72344"/>
                  </a:lnTo>
                  <a:lnTo>
                    <a:pt x="2441107" y="85966"/>
                  </a:lnTo>
                  <a:lnTo>
                    <a:pt x="2485847" y="100669"/>
                  </a:lnTo>
                  <a:lnTo>
                    <a:pt x="2529996" y="116435"/>
                  </a:lnTo>
                  <a:lnTo>
                    <a:pt x="2573543" y="133247"/>
                  </a:lnTo>
                  <a:lnTo>
                    <a:pt x="2616475" y="151087"/>
                  </a:lnTo>
                  <a:lnTo>
                    <a:pt x="2658783" y="169938"/>
                  </a:lnTo>
                  <a:lnTo>
                    <a:pt x="2700454" y="189783"/>
                  </a:lnTo>
                  <a:lnTo>
                    <a:pt x="2741478" y="210604"/>
                  </a:lnTo>
                  <a:lnTo>
                    <a:pt x="2781842" y="232383"/>
                  </a:lnTo>
                  <a:lnTo>
                    <a:pt x="2821537" y="255104"/>
                  </a:lnTo>
                  <a:lnTo>
                    <a:pt x="2860550" y="278749"/>
                  </a:lnTo>
                  <a:lnTo>
                    <a:pt x="2898870" y="303301"/>
                  </a:lnTo>
                  <a:lnTo>
                    <a:pt x="2936486" y="328741"/>
                  </a:lnTo>
                  <a:lnTo>
                    <a:pt x="2973386" y="355054"/>
                  </a:lnTo>
                  <a:lnTo>
                    <a:pt x="3009561" y="382220"/>
                  </a:lnTo>
                  <a:lnTo>
                    <a:pt x="3044997" y="410224"/>
                  </a:lnTo>
                  <a:lnTo>
                    <a:pt x="3079684" y="439047"/>
                  </a:lnTo>
                  <a:lnTo>
                    <a:pt x="3113610" y="468672"/>
                  </a:lnTo>
                  <a:lnTo>
                    <a:pt x="3146765" y="499081"/>
                  </a:lnTo>
                  <a:lnTo>
                    <a:pt x="3179136" y="530258"/>
                  </a:lnTo>
                  <a:lnTo>
                    <a:pt x="3210714" y="562185"/>
                  </a:lnTo>
                  <a:lnTo>
                    <a:pt x="3241486" y="594845"/>
                  </a:lnTo>
                  <a:lnTo>
                    <a:pt x="3271440" y="628219"/>
                  </a:lnTo>
                  <a:lnTo>
                    <a:pt x="3300567" y="662291"/>
                  </a:lnTo>
                  <a:lnTo>
                    <a:pt x="3328854" y="697043"/>
                  </a:lnTo>
                  <a:lnTo>
                    <a:pt x="3356291" y="732458"/>
                  </a:lnTo>
                  <a:lnTo>
                    <a:pt x="3382865" y="768519"/>
                  </a:lnTo>
                  <a:lnTo>
                    <a:pt x="3408567" y="805207"/>
                  </a:lnTo>
                  <a:lnTo>
                    <a:pt x="3433383" y="842506"/>
                  </a:lnTo>
                  <a:lnTo>
                    <a:pt x="3457304" y="880398"/>
                  </a:lnTo>
                  <a:lnTo>
                    <a:pt x="3480318" y="918866"/>
                  </a:lnTo>
                  <a:lnTo>
                    <a:pt x="3502413" y="957892"/>
                  </a:lnTo>
                  <a:lnTo>
                    <a:pt x="3523579" y="997459"/>
                  </a:lnTo>
                  <a:lnTo>
                    <a:pt x="3543803" y="1037550"/>
                  </a:lnTo>
                  <a:lnTo>
                    <a:pt x="3563075" y="1078147"/>
                  </a:lnTo>
                  <a:lnTo>
                    <a:pt x="3581384" y="1119233"/>
                  </a:lnTo>
                  <a:lnTo>
                    <a:pt x="3598718" y="1160789"/>
                  </a:lnTo>
                  <a:lnTo>
                    <a:pt x="3615066" y="1202800"/>
                  </a:lnTo>
                  <a:lnTo>
                    <a:pt x="3630416" y="1245248"/>
                  </a:lnTo>
                  <a:lnTo>
                    <a:pt x="3644758" y="1288114"/>
                  </a:lnTo>
                  <a:lnTo>
                    <a:pt x="3658080" y="1331382"/>
                  </a:lnTo>
                  <a:lnTo>
                    <a:pt x="3670371" y="1375034"/>
                  </a:lnTo>
                  <a:lnTo>
                    <a:pt x="3681619" y="1419053"/>
                  </a:lnTo>
                  <a:lnTo>
                    <a:pt x="3691813" y="1463422"/>
                  </a:lnTo>
                  <a:lnTo>
                    <a:pt x="3700942" y="1508123"/>
                  </a:lnTo>
                  <a:lnTo>
                    <a:pt x="3708995" y="1553138"/>
                  </a:lnTo>
                  <a:lnTo>
                    <a:pt x="3715961" y="1598451"/>
                  </a:lnTo>
                  <a:lnTo>
                    <a:pt x="3721827" y="1644043"/>
                  </a:lnTo>
                  <a:lnTo>
                    <a:pt x="3726583" y="1689898"/>
                  </a:lnTo>
                  <a:lnTo>
                    <a:pt x="3730218" y="1735997"/>
                  </a:lnTo>
                  <a:lnTo>
                    <a:pt x="3732720" y="1782325"/>
                  </a:lnTo>
                  <a:lnTo>
                    <a:pt x="3734078" y="1828862"/>
                  </a:lnTo>
                  <a:lnTo>
                    <a:pt x="3734280" y="1875593"/>
                  </a:lnTo>
                  <a:lnTo>
                    <a:pt x="3733316" y="1922498"/>
                  </a:lnTo>
                  <a:lnTo>
                    <a:pt x="3731174" y="1969562"/>
                  </a:lnTo>
                  <a:lnTo>
                    <a:pt x="3727843" y="2016766"/>
                  </a:lnTo>
                  <a:lnTo>
                    <a:pt x="3723312" y="2064093"/>
                  </a:lnTo>
                  <a:lnTo>
                    <a:pt x="3717568" y="2111526"/>
                  </a:lnTo>
                  <a:lnTo>
                    <a:pt x="3710602" y="2159048"/>
                  </a:lnTo>
                  <a:lnTo>
                    <a:pt x="3702401" y="2206640"/>
                  </a:lnTo>
                  <a:lnTo>
                    <a:pt x="3692955" y="2254285"/>
                  </a:lnTo>
                  <a:lnTo>
                    <a:pt x="3682061" y="2302675"/>
                  </a:lnTo>
                  <a:lnTo>
                    <a:pt x="3669962" y="2350584"/>
                  </a:lnTo>
                  <a:lnTo>
                    <a:pt x="3656675" y="2397995"/>
                  </a:lnTo>
                  <a:lnTo>
                    <a:pt x="3642218" y="2444892"/>
                  </a:lnTo>
                  <a:lnTo>
                    <a:pt x="3626606" y="2491257"/>
                  </a:lnTo>
                  <a:lnTo>
                    <a:pt x="3609857" y="2537074"/>
                  </a:lnTo>
                  <a:lnTo>
                    <a:pt x="3591988" y="2582325"/>
                  </a:lnTo>
                  <a:lnTo>
                    <a:pt x="3573015" y="2626994"/>
                  </a:lnTo>
                  <a:lnTo>
                    <a:pt x="3552956" y="2671063"/>
                  </a:lnTo>
                  <a:lnTo>
                    <a:pt x="3531826" y="2714516"/>
                  </a:lnTo>
                  <a:lnTo>
                    <a:pt x="3509642" y="2757336"/>
                  </a:lnTo>
                  <a:lnTo>
                    <a:pt x="3486422" y="2799506"/>
                  </a:lnTo>
                  <a:lnTo>
                    <a:pt x="3462182" y="2841008"/>
                  </a:lnTo>
                  <a:lnTo>
                    <a:pt x="3436939" y="2881826"/>
                  </a:lnTo>
                  <a:lnTo>
                    <a:pt x="3410710" y="2921943"/>
                  </a:lnTo>
                  <a:lnTo>
                    <a:pt x="3383511" y="2961341"/>
                  </a:lnTo>
                  <a:lnTo>
                    <a:pt x="3355359" y="3000005"/>
                  </a:lnTo>
                  <a:lnTo>
                    <a:pt x="3326271" y="3037917"/>
                  </a:lnTo>
                  <a:lnTo>
                    <a:pt x="3296264" y="3075059"/>
                  </a:lnTo>
                  <a:lnTo>
                    <a:pt x="3265354" y="3111415"/>
                  </a:lnTo>
                  <a:lnTo>
                    <a:pt x="3233558" y="3146969"/>
                  </a:lnTo>
                  <a:lnTo>
                    <a:pt x="3200894" y="3181702"/>
                  </a:lnTo>
                  <a:lnTo>
                    <a:pt x="3167377" y="3215598"/>
                  </a:lnTo>
                  <a:lnTo>
                    <a:pt x="3133025" y="3248641"/>
                  </a:lnTo>
                  <a:lnTo>
                    <a:pt x="3097854" y="3280813"/>
                  </a:lnTo>
                  <a:lnTo>
                    <a:pt x="3061881" y="3312096"/>
                  </a:lnTo>
                  <a:lnTo>
                    <a:pt x="3025123" y="3342475"/>
                  </a:lnTo>
                  <a:lnTo>
                    <a:pt x="2987597" y="3371933"/>
                  </a:lnTo>
                  <a:lnTo>
                    <a:pt x="2949319" y="3400451"/>
                  </a:lnTo>
                  <a:lnTo>
                    <a:pt x="2910306" y="3428014"/>
                  </a:lnTo>
                  <a:lnTo>
                    <a:pt x="2870575" y="3454604"/>
                  </a:lnTo>
                  <a:lnTo>
                    <a:pt x="2830143" y="3480204"/>
                  </a:lnTo>
                  <a:lnTo>
                    <a:pt x="2789026" y="3504798"/>
                  </a:lnTo>
                  <a:lnTo>
                    <a:pt x="2747241" y="3528368"/>
                  </a:lnTo>
                  <a:lnTo>
                    <a:pt x="2704806" y="3550898"/>
                  </a:lnTo>
                  <a:lnTo>
                    <a:pt x="2661736" y="3572370"/>
                  </a:lnTo>
                  <a:lnTo>
                    <a:pt x="2618048" y="3592767"/>
                  </a:lnTo>
                  <a:lnTo>
                    <a:pt x="2573760" y="3612074"/>
                  </a:lnTo>
                  <a:lnTo>
                    <a:pt x="2528888" y="3630271"/>
                  </a:lnTo>
                  <a:lnTo>
                    <a:pt x="2483448" y="3647344"/>
                  </a:lnTo>
                  <a:lnTo>
                    <a:pt x="2437459" y="3663273"/>
                  </a:lnTo>
                  <a:lnTo>
                    <a:pt x="2390935" y="3678044"/>
                  </a:lnTo>
                  <a:lnTo>
                    <a:pt x="2343895" y="3691638"/>
                  </a:lnTo>
                  <a:lnTo>
                    <a:pt x="2296354" y="3704039"/>
                  </a:lnTo>
                  <a:lnTo>
                    <a:pt x="2248330" y="3715230"/>
                  </a:lnTo>
                </a:path>
              </a:pathLst>
            </a:custGeom>
            <a:ln w="50800">
              <a:solidFill>
                <a:srgbClr val="38C5F4"/>
              </a:solidFill>
            </a:ln>
          </p:spPr>
          <p:txBody>
            <a:bodyPr wrap="square" lIns="0" tIns="0" rIns="0" bIns="0" rtlCol="0"/>
            <a:lstStyle/>
            <a:p>
              <a:endParaRPr sz="1799"/>
            </a:p>
          </p:txBody>
        </p:sp>
        <p:sp>
          <p:nvSpPr>
            <p:cNvPr id="70" name="object 70"/>
            <p:cNvSpPr/>
            <p:nvPr/>
          </p:nvSpPr>
          <p:spPr>
            <a:xfrm>
              <a:off x="6423151" y="5906427"/>
              <a:ext cx="104139" cy="121920"/>
            </a:xfrm>
            <a:custGeom>
              <a:avLst/>
              <a:gdLst/>
              <a:ahLst/>
              <a:cxnLst/>
              <a:rect l="l" t="t" r="r" b="b"/>
              <a:pathLst>
                <a:path w="104140" h="121920">
                  <a:moveTo>
                    <a:pt x="75437" y="0"/>
                  </a:moveTo>
                  <a:lnTo>
                    <a:pt x="0" y="82054"/>
                  </a:lnTo>
                  <a:lnTo>
                    <a:pt x="104140" y="121678"/>
                  </a:lnTo>
                  <a:lnTo>
                    <a:pt x="75437" y="0"/>
                  </a:lnTo>
                  <a:close/>
                </a:path>
              </a:pathLst>
            </a:custGeom>
            <a:solidFill>
              <a:srgbClr val="38C5F4"/>
            </a:solidFill>
          </p:spPr>
          <p:txBody>
            <a:bodyPr wrap="square" lIns="0" tIns="0" rIns="0" bIns="0" rtlCol="0"/>
            <a:lstStyle/>
            <a:p>
              <a:endParaRPr sz="1799"/>
            </a:p>
          </p:txBody>
        </p:sp>
        <p:sp>
          <p:nvSpPr>
            <p:cNvPr id="71" name="object 71"/>
            <p:cNvSpPr/>
            <p:nvPr/>
          </p:nvSpPr>
          <p:spPr>
            <a:xfrm>
              <a:off x="5562472" y="3629279"/>
              <a:ext cx="1065530" cy="1056640"/>
            </a:xfrm>
            <a:custGeom>
              <a:avLst/>
              <a:gdLst/>
              <a:ahLst/>
              <a:cxnLst/>
              <a:rect l="l" t="t" r="r" b="b"/>
              <a:pathLst>
                <a:path w="1065529" h="1056639">
                  <a:moveTo>
                    <a:pt x="535177" y="0"/>
                  </a:moveTo>
                  <a:lnTo>
                    <a:pt x="486691" y="1908"/>
                  </a:lnTo>
                  <a:lnTo>
                    <a:pt x="439403" y="8016"/>
                  </a:lnTo>
                  <a:lnTo>
                    <a:pt x="393503" y="18139"/>
                  </a:lnTo>
                  <a:lnTo>
                    <a:pt x="349178" y="32091"/>
                  </a:lnTo>
                  <a:lnTo>
                    <a:pt x="306618" y="49686"/>
                  </a:lnTo>
                  <a:lnTo>
                    <a:pt x="266013" y="70739"/>
                  </a:lnTo>
                  <a:lnTo>
                    <a:pt x="227551" y="95062"/>
                  </a:lnTo>
                  <a:lnTo>
                    <a:pt x="191421" y="122471"/>
                  </a:lnTo>
                  <a:lnTo>
                    <a:pt x="157813" y="152781"/>
                  </a:lnTo>
                  <a:lnTo>
                    <a:pt x="126915" y="185804"/>
                  </a:lnTo>
                  <a:lnTo>
                    <a:pt x="98917" y="221355"/>
                  </a:lnTo>
                  <a:lnTo>
                    <a:pt x="74008" y="259249"/>
                  </a:lnTo>
                  <a:lnTo>
                    <a:pt x="52376" y="299299"/>
                  </a:lnTo>
                  <a:lnTo>
                    <a:pt x="34211" y="341321"/>
                  </a:lnTo>
                  <a:lnTo>
                    <a:pt x="19702" y="385127"/>
                  </a:lnTo>
                  <a:lnTo>
                    <a:pt x="9037" y="430533"/>
                  </a:lnTo>
                  <a:lnTo>
                    <a:pt x="2407" y="477352"/>
                  </a:lnTo>
                  <a:lnTo>
                    <a:pt x="0" y="525399"/>
                  </a:lnTo>
                  <a:lnTo>
                    <a:pt x="1945" y="573466"/>
                  </a:lnTo>
                  <a:lnTo>
                    <a:pt x="8123" y="620347"/>
                  </a:lnTo>
                  <a:lnTo>
                    <a:pt x="18346" y="665853"/>
                  </a:lnTo>
                  <a:lnTo>
                    <a:pt x="32427" y="709798"/>
                  </a:lnTo>
                  <a:lnTo>
                    <a:pt x="50179" y="751994"/>
                  </a:lnTo>
                  <a:lnTo>
                    <a:pt x="71416" y="792254"/>
                  </a:lnTo>
                  <a:lnTo>
                    <a:pt x="95950" y="830390"/>
                  </a:lnTo>
                  <a:lnTo>
                    <a:pt x="123594" y="866214"/>
                  </a:lnTo>
                  <a:lnTo>
                    <a:pt x="154162" y="899541"/>
                  </a:lnTo>
                  <a:lnTo>
                    <a:pt x="187466" y="930181"/>
                  </a:lnTo>
                  <a:lnTo>
                    <a:pt x="223319" y="957948"/>
                  </a:lnTo>
                  <a:lnTo>
                    <a:pt x="261535" y="982655"/>
                  </a:lnTo>
                  <a:lnTo>
                    <a:pt x="301926" y="1004114"/>
                  </a:lnTo>
                  <a:lnTo>
                    <a:pt x="344306" y="1022137"/>
                  </a:lnTo>
                  <a:lnTo>
                    <a:pt x="388487" y="1036538"/>
                  </a:lnTo>
                  <a:lnTo>
                    <a:pt x="434283" y="1047129"/>
                  </a:lnTo>
                  <a:lnTo>
                    <a:pt x="481506" y="1053723"/>
                  </a:lnTo>
                  <a:lnTo>
                    <a:pt x="529971" y="1056132"/>
                  </a:lnTo>
                  <a:lnTo>
                    <a:pt x="578457" y="1054204"/>
                  </a:lnTo>
                  <a:lnTo>
                    <a:pt x="625745" y="1048081"/>
                  </a:lnTo>
                  <a:lnTo>
                    <a:pt x="671645" y="1037947"/>
                  </a:lnTo>
                  <a:lnTo>
                    <a:pt x="715970" y="1023987"/>
                  </a:lnTo>
                  <a:lnTo>
                    <a:pt x="758530" y="1006387"/>
                  </a:lnTo>
                  <a:lnTo>
                    <a:pt x="799135" y="985331"/>
                  </a:lnTo>
                  <a:lnTo>
                    <a:pt x="837597" y="961006"/>
                  </a:lnTo>
                  <a:lnTo>
                    <a:pt x="873727" y="933596"/>
                  </a:lnTo>
                  <a:lnTo>
                    <a:pt x="907335" y="903287"/>
                  </a:lnTo>
                  <a:lnTo>
                    <a:pt x="938233" y="870264"/>
                  </a:lnTo>
                  <a:lnTo>
                    <a:pt x="966231" y="834712"/>
                  </a:lnTo>
                  <a:lnTo>
                    <a:pt x="991140" y="796816"/>
                  </a:lnTo>
                  <a:lnTo>
                    <a:pt x="1012772" y="756763"/>
                  </a:lnTo>
                  <a:lnTo>
                    <a:pt x="1030937" y="714736"/>
                  </a:lnTo>
                  <a:lnTo>
                    <a:pt x="1045446" y="670922"/>
                  </a:lnTo>
                  <a:lnTo>
                    <a:pt x="1056111" y="625505"/>
                  </a:lnTo>
                  <a:lnTo>
                    <a:pt x="1062741" y="578671"/>
                  </a:lnTo>
                  <a:lnTo>
                    <a:pt x="1065149" y="530606"/>
                  </a:lnTo>
                  <a:lnTo>
                    <a:pt x="1063222" y="482538"/>
                  </a:lnTo>
                  <a:lnTo>
                    <a:pt x="1057059" y="435657"/>
                  </a:lnTo>
                  <a:lnTo>
                    <a:pt x="1046846" y="390151"/>
                  </a:lnTo>
                  <a:lnTo>
                    <a:pt x="1032772" y="346207"/>
                  </a:lnTo>
                  <a:lnTo>
                    <a:pt x="1015024" y="304013"/>
                  </a:lnTo>
                  <a:lnTo>
                    <a:pt x="993789" y="263755"/>
                  </a:lnTo>
                  <a:lnTo>
                    <a:pt x="969254" y="225622"/>
                  </a:lnTo>
                  <a:lnTo>
                    <a:pt x="941606" y="189801"/>
                  </a:lnTo>
                  <a:lnTo>
                    <a:pt x="911034" y="156479"/>
                  </a:lnTo>
                  <a:lnTo>
                    <a:pt x="877724" y="125845"/>
                  </a:lnTo>
                  <a:lnTo>
                    <a:pt x="841864" y="98085"/>
                  </a:lnTo>
                  <a:lnTo>
                    <a:pt x="803641" y="73387"/>
                  </a:lnTo>
                  <a:lnTo>
                    <a:pt x="763243" y="51938"/>
                  </a:lnTo>
                  <a:lnTo>
                    <a:pt x="720857" y="33926"/>
                  </a:lnTo>
                  <a:lnTo>
                    <a:pt x="676670" y="19539"/>
                  </a:lnTo>
                  <a:lnTo>
                    <a:pt x="630869" y="8964"/>
                  </a:lnTo>
                  <a:lnTo>
                    <a:pt x="583643" y="2388"/>
                  </a:lnTo>
                  <a:lnTo>
                    <a:pt x="535177" y="0"/>
                  </a:lnTo>
                  <a:close/>
                </a:path>
              </a:pathLst>
            </a:custGeom>
            <a:solidFill>
              <a:srgbClr val="34DE69"/>
            </a:solidFill>
          </p:spPr>
          <p:txBody>
            <a:bodyPr wrap="square" lIns="0" tIns="0" rIns="0" bIns="0" rtlCol="0"/>
            <a:lstStyle/>
            <a:p>
              <a:endParaRPr sz="1799"/>
            </a:p>
          </p:txBody>
        </p:sp>
        <p:sp>
          <p:nvSpPr>
            <p:cNvPr id="72" name="object 72"/>
            <p:cNvSpPr/>
            <p:nvPr/>
          </p:nvSpPr>
          <p:spPr>
            <a:xfrm>
              <a:off x="5562472" y="3629279"/>
              <a:ext cx="1065530" cy="1056640"/>
            </a:xfrm>
            <a:custGeom>
              <a:avLst/>
              <a:gdLst/>
              <a:ahLst/>
              <a:cxnLst/>
              <a:rect l="l" t="t" r="r" b="b"/>
              <a:pathLst>
                <a:path w="1065529" h="1056639">
                  <a:moveTo>
                    <a:pt x="529971" y="1056132"/>
                  </a:moveTo>
                  <a:lnTo>
                    <a:pt x="481506" y="1053723"/>
                  </a:lnTo>
                  <a:lnTo>
                    <a:pt x="434283" y="1047129"/>
                  </a:lnTo>
                  <a:lnTo>
                    <a:pt x="388487" y="1036538"/>
                  </a:lnTo>
                  <a:lnTo>
                    <a:pt x="344306" y="1022137"/>
                  </a:lnTo>
                  <a:lnTo>
                    <a:pt x="301926" y="1004114"/>
                  </a:lnTo>
                  <a:lnTo>
                    <a:pt x="261535" y="982655"/>
                  </a:lnTo>
                  <a:lnTo>
                    <a:pt x="223319" y="957948"/>
                  </a:lnTo>
                  <a:lnTo>
                    <a:pt x="187466" y="930181"/>
                  </a:lnTo>
                  <a:lnTo>
                    <a:pt x="154162" y="899541"/>
                  </a:lnTo>
                  <a:lnTo>
                    <a:pt x="123594" y="866214"/>
                  </a:lnTo>
                  <a:lnTo>
                    <a:pt x="95950" y="830390"/>
                  </a:lnTo>
                  <a:lnTo>
                    <a:pt x="71416" y="792254"/>
                  </a:lnTo>
                  <a:lnTo>
                    <a:pt x="50179" y="751994"/>
                  </a:lnTo>
                  <a:lnTo>
                    <a:pt x="32427" y="709798"/>
                  </a:lnTo>
                  <a:lnTo>
                    <a:pt x="18346" y="665853"/>
                  </a:lnTo>
                  <a:lnTo>
                    <a:pt x="8123" y="620347"/>
                  </a:lnTo>
                  <a:lnTo>
                    <a:pt x="1945" y="573466"/>
                  </a:lnTo>
                  <a:lnTo>
                    <a:pt x="0" y="525399"/>
                  </a:lnTo>
                  <a:lnTo>
                    <a:pt x="2407" y="477352"/>
                  </a:lnTo>
                  <a:lnTo>
                    <a:pt x="9037" y="430533"/>
                  </a:lnTo>
                  <a:lnTo>
                    <a:pt x="19702" y="385127"/>
                  </a:lnTo>
                  <a:lnTo>
                    <a:pt x="34211" y="341321"/>
                  </a:lnTo>
                  <a:lnTo>
                    <a:pt x="52376" y="299299"/>
                  </a:lnTo>
                  <a:lnTo>
                    <a:pt x="74008" y="259249"/>
                  </a:lnTo>
                  <a:lnTo>
                    <a:pt x="98917" y="221355"/>
                  </a:lnTo>
                  <a:lnTo>
                    <a:pt x="126915" y="185804"/>
                  </a:lnTo>
                  <a:lnTo>
                    <a:pt x="157813" y="152781"/>
                  </a:lnTo>
                  <a:lnTo>
                    <a:pt x="191421" y="122471"/>
                  </a:lnTo>
                  <a:lnTo>
                    <a:pt x="227551" y="95062"/>
                  </a:lnTo>
                  <a:lnTo>
                    <a:pt x="266013" y="70739"/>
                  </a:lnTo>
                  <a:lnTo>
                    <a:pt x="306618" y="49686"/>
                  </a:lnTo>
                  <a:lnTo>
                    <a:pt x="349178" y="32091"/>
                  </a:lnTo>
                  <a:lnTo>
                    <a:pt x="393503" y="18139"/>
                  </a:lnTo>
                  <a:lnTo>
                    <a:pt x="439403" y="8016"/>
                  </a:lnTo>
                  <a:lnTo>
                    <a:pt x="486691" y="1908"/>
                  </a:lnTo>
                  <a:lnTo>
                    <a:pt x="535177" y="0"/>
                  </a:lnTo>
                  <a:lnTo>
                    <a:pt x="583643" y="2388"/>
                  </a:lnTo>
                  <a:lnTo>
                    <a:pt x="630869" y="8964"/>
                  </a:lnTo>
                  <a:lnTo>
                    <a:pt x="676670" y="19539"/>
                  </a:lnTo>
                  <a:lnTo>
                    <a:pt x="720857" y="33926"/>
                  </a:lnTo>
                  <a:lnTo>
                    <a:pt x="763243" y="51938"/>
                  </a:lnTo>
                  <a:lnTo>
                    <a:pt x="803641" y="73387"/>
                  </a:lnTo>
                  <a:lnTo>
                    <a:pt x="841864" y="98085"/>
                  </a:lnTo>
                  <a:lnTo>
                    <a:pt x="877724" y="125845"/>
                  </a:lnTo>
                  <a:lnTo>
                    <a:pt x="911034" y="156479"/>
                  </a:lnTo>
                  <a:lnTo>
                    <a:pt x="941606" y="189801"/>
                  </a:lnTo>
                  <a:lnTo>
                    <a:pt x="969254" y="225622"/>
                  </a:lnTo>
                  <a:lnTo>
                    <a:pt x="993789" y="263755"/>
                  </a:lnTo>
                  <a:lnTo>
                    <a:pt x="1015024" y="304013"/>
                  </a:lnTo>
                  <a:lnTo>
                    <a:pt x="1032772" y="346207"/>
                  </a:lnTo>
                  <a:lnTo>
                    <a:pt x="1046846" y="390151"/>
                  </a:lnTo>
                  <a:lnTo>
                    <a:pt x="1057059" y="435657"/>
                  </a:lnTo>
                  <a:lnTo>
                    <a:pt x="1063222" y="482538"/>
                  </a:lnTo>
                  <a:lnTo>
                    <a:pt x="1065149" y="530606"/>
                  </a:lnTo>
                  <a:lnTo>
                    <a:pt x="1062741" y="578671"/>
                  </a:lnTo>
                  <a:lnTo>
                    <a:pt x="1056111" y="625505"/>
                  </a:lnTo>
                  <a:lnTo>
                    <a:pt x="1045446" y="670922"/>
                  </a:lnTo>
                  <a:lnTo>
                    <a:pt x="1030937" y="714736"/>
                  </a:lnTo>
                  <a:lnTo>
                    <a:pt x="1012772" y="756763"/>
                  </a:lnTo>
                  <a:lnTo>
                    <a:pt x="991140" y="796816"/>
                  </a:lnTo>
                  <a:lnTo>
                    <a:pt x="966231" y="834712"/>
                  </a:lnTo>
                  <a:lnTo>
                    <a:pt x="938233" y="870264"/>
                  </a:lnTo>
                  <a:lnTo>
                    <a:pt x="907335" y="903287"/>
                  </a:lnTo>
                  <a:lnTo>
                    <a:pt x="873727" y="933596"/>
                  </a:lnTo>
                  <a:lnTo>
                    <a:pt x="837597" y="961006"/>
                  </a:lnTo>
                  <a:lnTo>
                    <a:pt x="799135" y="985331"/>
                  </a:lnTo>
                  <a:lnTo>
                    <a:pt x="758530" y="1006387"/>
                  </a:lnTo>
                  <a:lnTo>
                    <a:pt x="715970" y="1023987"/>
                  </a:lnTo>
                  <a:lnTo>
                    <a:pt x="671645" y="1037947"/>
                  </a:lnTo>
                  <a:lnTo>
                    <a:pt x="625745" y="1048081"/>
                  </a:lnTo>
                  <a:lnTo>
                    <a:pt x="578457" y="1054204"/>
                  </a:lnTo>
                  <a:lnTo>
                    <a:pt x="529971" y="1056132"/>
                  </a:lnTo>
                  <a:close/>
                </a:path>
              </a:pathLst>
            </a:custGeom>
            <a:ln w="107950">
              <a:solidFill>
                <a:srgbClr val="F7FAFF"/>
              </a:solidFill>
            </a:ln>
          </p:spPr>
          <p:txBody>
            <a:bodyPr wrap="square" lIns="0" tIns="0" rIns="0" bIns="0" rtlCol="0"/>
            <a:lstStyle/>
            <a:p>
              <a:endParaRPr sz="1799"/>
            </a:p>
          </p:txBody>
        </p:sp>
      </p:grpSp>
      <p:sp>
        <p:nvSpPr>
          <p:cNvPr id="73" name="object 73"/>
          <p:cNvSpPr txBox="1"/>
          <p:nvPr/>
        </p:nvSpPr>
        <p:spPr>
          <a:xfrm>
            <a:off x="5939766" y="3785269"/>
            <a:ext cx="304721" cy="230131"/>
          </a:xfrm>
          <a:prstGeom prst="rect">
            <a:avLst/>
          </a:prstGeom>
        </p:spPr>
        <p:txBody>
          <a:bodyPr vert="horz" wrap="square" lIns="0" tIns="12062" rIns="0" bIns="0" rtlCol="0">
            <a:spAutoFit/>
          </a:bodyPr>
          <a:lstStyle/>
          <a:p>
            <a:pPr marL="12696">
              <a:lnSpc>
                <a:spcPts val="730"/>
              </a:lnSpc>
              <a:spcBef>
                <a:spcPts val="95"/>
              </a:spcBef>
            </a:pPr>
            <a:r>
              <a:rPr sz="700" spc="-10" dirty="0">
                <a:solidFill>
                  <a:srgbClr val="FFFFFF"/>
                </a:solidFill>
                <a:latin typeface="Arial"/>
                <a:cs typeface="Arial"/>
              </a:rPr>
              <a:t>Robots</a:t>
            </a:r>
            <a:endParaRPr sz="700">
              <a:latin typeface="Arial"/>
              <a:cs typeface="Arial"/>
            </a:endParaRPr>
          </a:p>
          <a:p>
            <a:pPr marL="13966">
              <a:lnSpc>
                <a:spcPts val="969"/>
              </a:lnSpc>
            </a:pPr>
            <a:r>
              <a:rPr sz="900" b="1" spc="-25" dirty="0">
                <a:solidFill>
                  <a:srgbClr val="005200"/>
                </a:solidFill>
                <a:latin typeface="Arial"/>
                <a:cs typeface="Arial"/>
              </a:rPr>
              <a:t>RUN</a:t>
            </a:r>
            <a:endParaRPr sz="900">
              <a:latin typeface="Arial"/>
              <a:cs typeface="Arial"/>
            </a:endParaRPr>
          </a:p>
        </p:txBody>
      </p:sp>
      <p:grpSp>
        <p:nvGrpSpPr>
          <p:cNvPr id="74" name="object 74"/>
          <p:cNvGrpSpPr/>
          <p:nvPr/>
        </p:nvGrpSpPr>
        <p:grpSpPr>
          <a:xfrm>
            <a:off x="4854199" y="3067779"/>
            <a:ext cx="2353967" cy="2169865"/>
            <a:chOff x="4855464" y="3067685"/>
            <a:chExt cx="2354580" cy="2170430"/>
          </a:xfrm>
        </p:grpSpPr>
        <p:pic>
          <p:nvPicPr>
            <p:cNvPr id="75" name="object 75"/>
            <p:cNvPicPr/>
            <p:nvPr/>
          </p:nvPicPr>
          <p:blipFill>
            <a:blip r:embed="rId9" cstate="print"/>
            <a:stretch>
              <a:fillRect/>
            </a:stretch>
          </p:blipFill>
          <p:spPr>
            <a:xfrm>
              <a:off x="5907024" y="4061460"/>
              <a:ext cx="396239" cy="837438"/>
            </a:xfrm>
            <a:prstGeom prst="rect">
              <a:avLst/>
            </a:prstGeom>
          </p:spPr>
        </p:pic>
        <p:sp>
          <p:nvSpPr>
            <p:cNvPr id="76" name="object 76"/>
            <p:cNvSpPr/>
            <p:nvPr/>
          </p:nvSpPr>
          <p:spPr>
            <a:xfrm>
              <a:off x="4855464" y="3067684"/>
              <a:ext cx="2354580" cy="2170430"/>
            </a:xfrm>
            <a:custGeom>
              <a:avLst/>
              <a:gdLst/>
              <a:ahLst/>
              <a:cxnLst/>
              <a:rect l="l" t="t" r="r" b="b"/>
              <a:pathLst>
                <a:path w="2354579" h="2170429">
                  <a:moveTo>
                    <a:pt x="139573" y="467372"/>
                  </a:moveTo>
                  <a:lnTo>
                    <a:pt x="121031" y="449580"/>
                  </a:lnTo>
                  <a:lnTo>
                    <a:pt x="101727" y="468630"/>
                  </a:lnTo>
                  <a:lnTo>
                    <a:pt x="120142" y="486422"/>
                  </a:lnTo>
                  <a:lnTo>
                    <a:pt x="139573" y="467372"/>
                  </a:lnTo>
                  <a:close/>
                </a:path>
                <a:path w="2354579" h="2170429">
                  <a:moveTo>
                    <a:pt x="164465" y="599440"/>
                  </a:moveTo>
                  <a:lnTo>
                    <a:pt x="153289" y="556260"/>
                  </a:lnTo>
                  <a:lnTo>
                    <a:pt x="143764" y="544842"/>
                  </a:lnTo>
                  <a:lnTo>
                    <a:pt x="137795" y="538480"/>
                  </a:lnTo>
                  <a:lnTo>
                    <a:pt x="137668" y="538378"/>
                  </a:lnTo>
                  <a:lnTo>
                    <a:pt x="137668" y="590550"/>
                  </a:lnTo>
                  <a:lnTo>
                    <a:pt x="137414" y="599440"/>
                  </a:lnTo>
                  <a:lnTo>
                    <a:pt x="136144" y="603250"/>
                  </a:lnTo>
                  <a:lnTo>
                    <a:pt x="133604" y="607060"/>
                  </a:lnTo>
                  <a:lnTo>
                    <a:pt x="131826" y="610870"/>
                  </a:lnTo>
                  <a:lnTo>
                    <a:pt x="128016" y="614692"/>
                  </a:lnTo>
                  <a:lnTo>
                    <a:pt x="107188" y="637540"/>
                  </a:lnTo>
                  <a:lnTo>
                    <a:pt x="38100" y="570242"/>
                  </a:lnTo>
                  <a:lnTo>
                    <a:pt x="47244" y="560070"/>
                  </a:lnTo>
                  <a:lnTo>
                    <a:pt x="55499" y="552450"/>
                  </a:lnTo>
                  <a:lnTo>
                    <a:pt x="61468" y="546100"/>
                  </a:lnTo>
                  <a:lnTo>
                    <a:pt x="64897" y="544842"/>
                  </a:lnTo>
                  <a:lnTo>
                    <a:pt x="69596" y="541020"/>
                  </a:lnTo>
                  <a:lnTo>
                    <a:pt x="74422" y="539750"/>
                  </a:lnTo>
                  <a:lnTo>
                    <a:pt x="84201" y="538480"/>
                  </a:lnTo>
                  <a:lnTo>
                    <a:pt x="89408" y="541020"/>
                  </a:lnTo>
                  <a:lnTo>
                    <a:pt x="95123" y="543560"/>
                  </a:lnTo>
                  <a:lnTo>
                    <a:pt x="99618" y="546100"/>
                  </a:lnTo>
                  <a:lnTo>
                    <a:pt x="104559" y="548640"/>
                  </a:lnTo>
                  <a:lnTo>
                    <a:pt x="109956" y="553720"/>
                  </a:lnTo>
                  <a:lnTo>
                    <a:pt x="115824" y="558800"/>
                  </a:lnTo>
                  <a:lnTo>
                    <a:pt x="121386" y="565150"/>
                  </a:lnTo>
                  <a:lnTo>
                    <a:pt x="126085" y="570242"/>
                  </a:lnTo>
                  <a:lnTo>
                    <a:pt x="129908" y="575310"/>
                  </a:lnTo>
                  <a:lnTo>
                    <a:pt x="132842" y="579120"/>
                  </a:lnTo>
                  <a:lnTo>
                    <a:pt x="136144" y="585470"/>
                  </a:lnTo>
                  <a:lnTo>
                    <a:pt x="137668" y="590550"/>
                  </a:lnTo>
                  <a:lnTo>
                    <a:pt x="137668" y="538378"/>
                  </a:lnTo>
                  <a:lnTo>
                    <a:pt x="130530" y="532130"/>
                  </a:lnTo>
                  <a:lnTo>
                    <a:pt x="123444" y="525780"/>
                  </a:lnTo>
                  <a:lnTo>
                    <a:pt x="116535" y="520700"/>
                  </a:lnTo>
                  <a:lnTo>
                    <a:pt x="109855" y="518172"/>
                  </a:lnTo>
                  <a:lnTo>
                    <a:pt x="103187" y="514350"/>
                  </a:lnTo>
                  <a:lnTo>
                    <a:pt x="89903" y="511822"/>
                  </a:lnTo>
                  <a:lnTo>
                    <a:pt x="76758" y="511822"/>
                  </a:lnTo>
                  <a:lnTo>
                    <a:pt x="64325" y="514350"/>
                  </a:lnTo>
                  <a:lnTo>
                    <a:pt x="58420" y="518172"/>
                  </a:lnTo>
                  <a:lnTo>
                    <a:pt x="53886" y="520700"/>
                  </a:lnTo>
                  <a:lnTo>
                    <a:pt x="48869" y="524522"/>
                  </a:lnTo>
                  <a:lnTo>
                    <a:pt x="43357" y="529590"/>
                  </a:lnTo>
                  <a:lnTo>
                    <a:pt x="37338" y="535940"/>
                  </a:lnTo>
                  <a:lnTo>
                    <a:pt x="0" y="574040"/>
                  </a:lnTo>
                  <a:lnTo>
                    <a:pt x="104394" y="674370"/>
                  </a:lnTo>
                  <a:lnTo>
                    <a:pt x="140144" y="637540"/>
                  </a:lnTo>
                  <a:lnTo>
                    <a:pt x="142621" y="635000"/>
                  </a:lnTo>
                  <a:lnTo>
                    <a:pt x="147878" y="629920"/>
                  </a:lnTo>
                  <a:lnTo>
                    <a:pt x="152273" y="624840"/>
                  </a:lnTo>
                  <a:lnTo>
                    <a:pt x="155790" y="619760"/>
                  </a:lnTo>
                  <a:lnTo>
                    <a:pt x="162560" y="607060"/>
                  </a:lnTo>
                  <a:lnTo>
                    <a:pt x="164465" y="599440"/>
                  </a:lnTo>
                  <a:close/>
                </a:path>
                <a:path w="2354579" h="2170429">
                  <a:moveTo>
                    <a:pt x="225298" y="549910"/>
                  </a:moveTo>
                  <a:lnTo>
                    <a:pt x="149733" y="477520"/>
                  </a:lnTo>
                  <a:lnTo>
                    <a:pt x="130429" y="496570"/>
                  </a:lnTo>
                  <a:lnTo>
                    <a:pt x="205994" y="570242"/>
                  </a:lnTo>
                  <a:lnTo>
                    <a:pt x="225298" y="549910"/>
                  </a:lnTo>
                  <a:close/>
                </a:path>
                <a:path w="2354579" h="2170429">
                  <a:moveTo>
                    <a:pt x="292481" y="468630"/>
                  </a:moveTo>
                  <a:lnTo>
                    <a:pt x="292315" y="463550"/>
                  </a:lnTo>
                  <a:lnTo>
                    <a:pt x="292277" y="462280"/>
                  </a:lnTo>
                  <a:lnTo>
                    <a:pt x="292239" y="461010"/>
                  </a:lnTo>
                  <a:lnTo>
                    <a:pt x="269748" y="434340"/>
                  </a:lnTo>
                  <a:lnTo>
                    <a:pt x="262128" y="434340"/>
                  </a:lnTo>
                  <a:lnTo>
                    <a:pt x="255930" y="436880"/>
                  </a:lnTo>
                  <a:lnTo>
                    <a:pt x="248780" y="439420"/>
                  </a:lnTo>
                  <a:lnTo>
                    <a:pt x="240690" y="443230"/>
                  </a:lnTo>
                  <a:lnTo>
                    <a:pt x="231648" y="448310"/>
                  </a:lnTo>
                  <a:lnTo>
                    <a:pt x="223024" y="454660"/>
                  </a:lnTo>
                  <a:lnTo>
                    <a:pt x="216192" y="458470"/>
                  </a:lnTo>
                  <a:lnTo>
                    <a:pt x="211162" y="461010"/>
                  </a:lnTo>
                  <a:lnTo>
                    <a:pt x="207899" y="462280"/>
                  </a:lnTo>
                  <a:lnTo>
                    <a:pt x="203835" y="462280"/>
                  </a:lnTo>
                  <a:lnTo>
                    <a:pt x="200787" y="458470"/>
                  </a:lnTo>
                  <a:lnTo>
                    <a:pt x="200152" y="457200"/>
                  </a:lnTo>
                  <a:lnTo>
                    <a:pt x="200533" y="454660"/>
                  </a:lnTo>
                  <a:lnTo>
                    <a:pt x="224663" y="433070"/>
                  </a:lnTo>
                  <a:lnTo>
                    <a:pt x="228473" y="433070"/>
                  </a:lnTo>
                  <a:lnTo>
                    <a:pt x="232156" y="435610"/>
                  </a:lnTo>
                  <a:lnTo>
                    <a:pt x="233781" y="433070"/>
                  </a:lnTo>
                  <a:lnTo>
                    <a:pt x="246888" y="412750"/>
                  </a:lnTo>
                  <a:lnTo>
                    <a:pt x="240601" y="410210"/>
                  </a:lnTo>
                  <a:lnTo>
                    <a:pt x="228079" y="407670"/>
                  </a:lnTo>
                  <a:lnTo>
                    <a:pt x="221869" y="408940"/>
                  </a:lnTo>
                  <a:lnTo>
                    <a:pt x="187604" y="435610"/>
                  </a:lnTo>
                  <a:lnTo>
                    <a:pt x="178054" y="457200"/>
                  </a:lnTo>
                  <a:lnTo>
                    <a:pt x="178257" y="464820"/>
                  </a:lnTo>
                  <a:lnTo>
                    <a:pt x="198894" y="488950"/>
                  </a:lnTo>
                  <a:lnTo>
                    <a:pt x="212725" y="488950"/>
                  </a:lnTo>
                  <a:lnTo>
                    <a:pt x="219176" y="486422"/>
                  </a:lnTo>
                  <a:lnTo>
                    <a:pt x="227876" y="482600"/>
                  </a:lnTo>
                  <a:lnTo>
                    <a:pt x="238848" y="476250"/>
                  </a:lnTo>
                  <a:lnTo>
                    <a:pt x="256286" y="464820"/>
                  </a:lnTo>
                  <a:lnTo>
                    <a:pt x="259334" y="463550"/>
                  </a:lnTo>
                  <a:lnTo>
                    <a:pt x="263144" y="463550"/>
                  </a:lnTo>
                  <a:lnTo>
                    <a:pt x="264795" y="464820"/>
                  </a:lnTo>
                  <a:lnTo>
                    <a:pt x="266319" y="466090"/>
                  </a:lnTo>
                  <a:lnTo>
                    <a:pt x="268605" y="467372"/>
                  </a:lnTo>
                  <a:lnTo>
                    <a:pt x="269494" y="469900"/>
                  </a:lnTo>
                  <a:lnTo>
                    <a:pt x="269113" y="473722"/>
                  </a:lnTo>
                  <a:lnTo>
                    <a:pt x="268478" y="477520"/>
                  </a:lnTo>
                  <a:lnTo>
                    <a:pt x="265684" y="482600"/>
                  </a:lnTo>
                  <a:lnTo>
                    <a:pt x="260731" y="487680"/>
                  </a:lnTo>
                  <a:lnTo>
                    <a:pt x="256159" y="492772"/>
                  </a:lnTo>
                  <a:lnTo>
                    <a:pt x="251587" y="495300"/>
                  </a:lnTo>
                  <a:lnTo>
                    <a:pt x="242570" y="496570"/>
                  </a:lnTo>
                  <a:lnTo>
                    <a:pt x="237871" y="495300"/>
                  </a:lnTo>
                  <a:lnTo>
                    <a:pt x="233172" y="492772"/>
                  </a:lnTo>
                  <a:lnTo>
                    <a:pt x="216789" y="515620"/>
                  </a:lnTo>
                  <a:lnTo>
                    <a:pt x="230632" y="520700"/>
                  </a:lnTo>
                  <a:lnTo>
                    <a:pt x="245237" y="520700"/>
                  </a:lnTo>
                  <a:lnTo>
                    <a:pt x="279933" y="496570"/>
                  </a:lnTo>
                  <a:lnTo>
                    <a:pt x="282371" y="494030"/>
                  </a:lnTo>
                  <a:lnTo>
                    <a:pt x="287680" y="485140"/>
                  </a:lnTo>
                  <a:lnTo>
                    <a:pt x="291045" y="477520"/>
                  </a:lnTo>
                  <a:lnTo>
                    <a:pt x="292481" y="468630"/>
                  </a:lnTo>
                  <a:close/>
                </a:path>
                <a:path w="2354579" h="2170429">
                  <a:moveTo>
                    <a:pt x="371729" y="381000"/>
                  </a:moveTo>
                  <a:lnTo>
                    <a:pt x="370217" y="372110"/>
                  </a:lnTo>
                  <a:lnTo>
                    <a:pt x="367207" y="364490"/>
                  </a:lnTo>
                  <a:lnTo>
                    <a:pt x="362712" y="356870"/>
                  </a:lnTo>
                  <a:lnTo>
                    <a:pt x="340360" y="373380"/>
                  </a:lnTo>
                  <a:lnTo>
                    <a:pt x="344678" y="379730"/>
                  </a:lnTo>
                  <a:lnTo>
                    <a:pt x="346710" y="384810"/>
                  </a:lnTo>
                  <a:lnTo>
                    <a:pt x="330073" y="408940"/>
                  </a:lnTo>
                  <a:lnTo>
                    <a:pt x="323469" y="407670"/>
                  </a:lnTo>
                  <a:lnTo>
                    <a:pt x="287782" y="379730"/>
                  </a:lnTo>
                  <a:lnTo>
                    <a:pt x="286639" y="367030"/>
                  </a:lnTo>
                  <a:lnTo>
                    <a:pt x="288671" y="360680"/>
                  </a:lnTo>
                  <a:lnTo>
                    <a:pt x="297180" y="353060"/>
                  </a:lnTo>
                  <a:lnTo>
                    <a:pt x="301117" y="350520"/>
                  </a:lnTo>
                  <a:lnTo>
                    <a:pt x="305308" y="350520"/>
                  </a:lnTo>
                  <a:lnTo>
                    <a:pt x="309626" y="349250"/>
                  </a:lnTo>
                  <a:lnTo>
                    <a:pt x="314071" y="350520"/>
                  </a:lnTo>
                  <a:lnTo>
                    <a:pt x="318643" y="354330"/>
                  </a:lnTo>
                  <a:lnTo>
                    <a:pt x="322084" y="349250"/>
                  </a:lnTo>
                  <a:lnTo>
                    <a:pt x="334137" y="331470"/>
                  </a:lnTo>
                  <a:lnTo>
                    <a:pt x="326440" y="327660"/>
                  </a:lnTo>
                  <a:lnTo>
                    <a:pt x="318973" y="325120"/>
                  </a:lnTo>
                  <a:lnTo>
                    <a:pt x="304673" y="325120"/>
                  </a:lnTo>
                  <a:lnTo>
                    <a:pt x="270446" y="350520"/>
                  </a:lnTo>
                  <a:lnTo>
                    <a:pt x="262128" y="378460"/>
                  </a:lnTo>
                  <a:lnTo>
                    <a:pt x="263626" y="388620"/>
                  </a:lnTo>
                  <a:lnTo>
                    <a:pt x="291020" y="424180"/>
                  </a:lnTo>
                  <a:lnTo>
                    <a:pt x="320167" y="434340"/>
                  </a:lnTo>
                  <a:lnTo>
                    <a:pt x="329907" y="433070"/>
                  </a:lnTo>
                  <a:lnTo>
                    <a:pt x="362369" y="410210"/>
                  </a:lnTo>
                  <a:lnTo>
                    <a:pt x="371729" y="388620"/>
                  </a:lnTo>
                  <a:lnTo>
                    <a:pt x="371729" y="381000"/>
                  </a:lnTo>
                  <a:close/>
                </a:path>
                <a:path w="2354579" h="2170429">
                  <a:moveTo>
                    <a:pt x="395986" y="1664639"/>
                  </a:moveTo>
                  <a:lnTo>
                    <a:pt x="358648" y="1629079"/>
                  </a:lnTo>
                  <a:lnTo>
                    <a:pt x="318643" y="1590979"/>
                  </a:lnTo>
                  <a:lnTo>
                    <a:pt x="217805" y="1695119"/>
                  </a:lnTo>
                  <a:lnTo>
                    <a:pt x="297307" y="1771319"/>
                  </a:lnTo>
                  <a:lnTo>
                    <a:pt x="314198" y="1753539"/>
                  </a:lnTo>
                  <a:lnTo>
                    <a:pt x="255905" y="1697659"/>
                  </a:lnTo>
                  <a:lnTo>
                    <a:pt x="283337" y="1669719"/>
                  </a:lnTo>
                  <a:lnTo>
                    <a:pt x="335788" y="1720519"/>
                  </a:lnTo>
                  <a:lnTo>
                    <a:pt x="352679" y="1702739"/>
                  </a:lnTo>
                  <a:lnTo>
                    <a:pt x="318668" y="1669719"/>
                  </a:lnTo>
                  <a:lnTo>
                    <a:pt x="300355" y="1651939"/>
                  </a:lnTo>
                  <a:lnTo>
                    <a:pt x="322580" y="1629079"/>
                  </a:lnTo>
                  <a:lnTo>
                    <a:pt x="378968" y="1682419"/>
                  </a:lnTo>
                  <a:lnTo>
                    <a:pt x="395986" y="1664639"/>
                  </a:lnTo>
                  <a:close/>
                </a:path>
                <a:path w="2354579" h="2170429">
                  <a:moveTo>
                    <a:pt x="446024" y="1777669"/>
                  </a:moveTo>
                  <a:lnTo>
                    <a:pt x="445262" y="1772589"/>
                  </a:lnTo>
                  <a:lnTo>
                    <a:pt x="443103" y="1767509"/>
                  </a:lnTo>
                  <a:lnTo>
                    <a:pt x="441071" y="1762429"/>
                  </a:lnTo>
                  <a:lnTo>
                    <a:pt x="437769" y="1757349"/>
                  </a:lnTo>
                  <a:lnTo>
                    <a:pt x="434797" y="1754809"/>
                  </a:lnTo>
                  <a:lnTo>
                    <a:pt x="433324" y="1753539"/>
                  </a:lnTo>
                  <a:lnTo>
                    <a:pt x="425335" y="1747189"/>
                  </a:lnTo>
                  <a:lnTo>
                    <a:pt x="416458" y="1743379"/>
                  </a:lnTo>
                  <a:lnTo>
                    <a:pt x="406666" y="1742109"/>
                  </a:lnTo>
                  <a:lnTo>
                    <a:pt x="395986" y="1742109"/>
                  </a:lnTo>
                  <a:lnTo>
                    <a:pt x="406781" y="1730679"/>
                  </a:lnTo>
                  <a:lnTo>
                    <a:pt x="388112" y="1712899"/>
                  </a:lnTo>
                  <a:lnTo>
                    <a:pt x="315214" y="1789099"/>
                  </a:lnTo>
                  <a:lnTo>
                    <a:pt x="335153" y="1808149"/>
                  </a:lnTo>
                  <a:lnTo>
                    <a:pt x="368300" y="1773859"/>
                  </a:lnTo>
                  <a:lnTo>
                    <a:pt x="376428" y="1764969"/>
                  </a:lnTo>
                  <a:lnTo>
                    <a:pt x="382524" y="1759889"/>
                  </a:lnTo>
                  <a:lnTo>
                    <a:pt x="390652" y="1756079"/>
                  </a:lnTo>
                  <a:lnTo>
                    <a:pt x="394970" y="1754809"/>
                  </a:lnTo>
                  <a:lnTo>
                    <a:pt x="399542" y="1756079"/>
                  </a:lnTo>
                  <a:lnTo>
                    <a:pt x="404114" y="1756079"/>
                  </a:lnTo>
                  <a:lnTo>
                    <a:pt x="408178" y="1758619"/>
                  </a:lnTo>
                  <a:lnTo>
                    <a:pt x="411607" y="1762429"/>
                  </a:lnTo>
                  <a:lnTo>
                    <a:pt x="414274" y="1764969"/>
                  </a:lnTo>
                  <a:lnTo>
                    <a:pt x="415925" y="1767509"/>
                  </a:lnTo>
                  <a:lnTo>
                    <a:pt x="417195" y="1773859"/>
                  </a:lnTo>
                  <a:lnTo>
                    <a:pt x="416814" y="1777669"/>
                  </a:lnTo>
                  <a:lnTo>
                    <a:pt x="415417" y="1780209"/>
                  </a:lnTo>
                  <a:lnTo>
                    <a:pt x="413893" y="1784019"/>
                  </a:lnTo>
                  <a:lnTo>
                    <a:pt x="409194" y="1789099"/>
                  </a:lnTo>
                  <a:lnTo>
                    <a:pt x="401320" y="1797989"/>
                  </a:lnTo>
                  <a:lnTo>
                    <a:pt x="364109" y="1836089"/>
                  </a:lnTo>
                  <a:lnTo>
                    <a:pt x="384175" y="1855139"/>
                  </a:lnTo>
                  <a:lnTo>
                    <a:pt x="429514" y="1808149"/>
                  </a:lnTo>
                  <a:lnTo>
                    <a:pt x="435102" y="1803069"/>
                  </a:lnTo>
                  <a:lnTo>
                    <a:pt x="439039" y="1797989"/>
                  </a:lnTo>
                  <a:lnTo>
                    <a:pt x="443611" y="1790369"/>
                  </a:lnTo>
                  <a:lnTo>
                    <a:pt x="445008" y="1786559"/>
                  </a:lnTo>
                  <a:lnTo>
                    <a:pt x="446024" y="1777669"/>
                  </a:lnTo>
                  <a:close/>
                </a:path>
                <a:path w="2354579" h="2170429">
                  <a:moveTo>
                    <a:pt x="452755" y="295910"/>
                  </a:moveTo>
                  <a:lnTo>
                    <a:pt x="451421" y="285750"/>
                  </a:lnTo>
                  <a:lnTo>
                    <a:pt x="448005" y="275590"/>
                  </a:lnTo>
                  <a:lnTo>
                    <a:pt x="443204" y="266700"/>
                  </a:lnTo>
                  <a:lnTo>
                    <a:pt x="442518" y="265430"/>
                  </a:lnTo>
                  <a:lnTo>
                    <a:pt x="434975" y="256540"/>
                  </a:lnTo>
                  <a:lnTo>
                    <a:pt x="427990" y="251498"/>
                  </a:lnTo>
                  <a:lnTo>
                    <a:pt x="427990" y="307340"/>
                  </a:lnTo>
                  <a:lnTo>
                    <a:pt x="425704" y="313690"/>
                  </a:lnTo>
                  <a:lnTo>
                    <a:pt x="420624" y="318770"/>
                  </a:lnTo>
                  <a:lnTo>
                    <a:pt x="415671" y="323850"/>
                  </a:lnTo>
                  <a:lnTo>
                    <a:pt x="409448" y="326390"/>
                  </a:lnTo>
                  <a:lnTo>
                    <a:pt x="394589" y="326390"/>
                  </a:lnTo>
                  <a:lnTo>
                    <a:pt x="387096" y="322580"/>
                  </a:lnTo>
                  <a:lnTo>
                    <a:pt x="372110" y="307340"/>
                  </a:lnTo>
                  <a:lnTo>
                    <a:pt x="368046" y="299720"/>
                  </a:lnTo>
                  <a:lnTo>
                    <a:pt x="367030" y="285750"/>
                  </a:lnTo>
                  <a:lnTo>
                    <a:pt x="369189" y="279400"/>
                  </a:lnTo>
                  <a:lnTo>
                    <a:pt x="379349" y="269240"/>
                  </a:lnTo>
                  <a:lnTo>
                    <a:pt x="385572" y="266700"/>
                  </a:lnTo>
                  <a:lnTo>
                    <a:pt x="400304" y="266700"/>
                  </a:lnTo>
                  <a:lnTo>
                    <a:pt x="407797" y="270510"/>
                  </a:lnTo>
                  <a:lnTo>
                    <a:pt x="415163" y="278130"/>
                  </a:lnTo>
                  <a:lnTo>
                    <a:pt x="422783" y="284480"/>
                  </a:lnTo>
                  <a:lnTo>
                    <a:pt x="426847" y="292100"/>
                  </a:lnTo>
                  <a:lnTo>
                    <a:pt x="427355" y="299720"/>
                  </a:lnTo>
                  <a:lnTo>
                    <a:pt x="427990" y="307340"/>
                  </a:lnTo>
                  <a:lnTo>
                    <a:pt x="427990" y="251498"/>
                  </a:lnTo>
                  <a:lnTo>
                    <a:pt x="426186" y="250190"/>
                  </a:lnTo>
                  <a:lnTo>
                    <a:pt x="416788" y="245110"/>
                  </a:lnTo>
                  <a:lnTo>
                    <a:pt x="406806" y="241300"/>
                  </a:lnTo>
                  <a:lnTo>
                    <a:pt x="396240" y="241300"/>
                  </a:lnTo>
                  <a:lnTo>
                    <a:pt x="357886" y="257810"/>
                  </a:lnTo>
                  <a:lnTo>
                    <a:pt x="341693" y="297180"/>
                  </a:lnTo>
                  <a:lnTo>
                    <a:pt x="342404" y="303530"/>
                  </a:lnTo>
                  <a:lnTo>
                    <a:pt x="365239" y="340360"/>
                  </a:lnTo>
                  <a:lnTo>
                    <a:pt x="399351" y="353060"/>
                  </a:lnTo>
                  <a:lnTo>
                    <a:pt x="406247" y="351790"/>
                  </a:lnTo>
                  <a:lnTo>
                    <a:pt x="444068" y="326390"/>
                  </a:lnTo>
                  <a:lnTo>
                    <a:pt x="451967" y="306070"/>
                  </a:lnTo>
                  <a:lnTo>
                    <a:pt x="452755" y="295910"/>
                  </a:lnTo>
                  <a:close/>
                </a:path>
                <a:path w="2354579" h="2170429">
                  <a:moveTo>
                    <a:pt x="525399" y="240030"/>
                  </a:moveTo>
                  <a:lnTo>
                    <a:pt x="519061" y="226060"/>
                  </a:lnTo>
                  <a:lnTo>
                    <a:pt x="478790" y="137160"/>
                  </a:lnTo>
                  <a:lnTo>
                    <a:pt x="458978" y="157480"/>
                  </a:lnTo>
                  <a:lnTo>
                    <a:pt x="483616" y="208280"/>
                  </a:lnTo>
                  <a:lnTo>
                    <a:pt x="486410" y="214630"/>
                  </a:lnTo>
                  <a:lnTo>
                    <a:pt x="490220" y="220980"/>
                  </a:lnTo>
                  <a:lnTo>
                    <a:pt x="492379" y="226060"/>
                  </a:lnTo>
                  <a:lnTo>
                    <a:pt x="475615" y="217170"/>
                  </a:lnTo>
                  <a:lnTo>
                    <a:pt x="423291" y="194310"/>
                  </a:lnTo>
                  <a:lnTo>
                    <a:pt x="402971" y="214630"/>
                  </a:lnTo>
                  <a:lnTo>
                    <a:pt x="508000" y="257810"/>
                  </a:lnTo>
                  <a:lnTo>
                    <a:pt x="525399" y="240030"/>
                  </a:lnTo>
                  <a:close/>
                </a:path>
                <a:path w="2354579" h="2170429">
                  <a:moveTo>
                    <a:pt x="546481" y="1866569"/>
                  </a:moveTo>
                  <a:lnTo>
                    <a:pt x="538962" y="1858949"/>
                  </a:lnTo>
                  <a:lnTo>
                    <a:pt x="527685" y="1847519"/>
                  </a:lnTo>
                  <a:lnTo>
                    <a:pt x="517525" y="1858949"/>
                  </a:lnTo>
                  <a:lnTo>
                    <a:pt x="503809" y="1821675"/>
                  </a:lnTo>
                  <a:lnTo>
                    <a:pt x="503809" y="1855139"/>
                  </a:lnTo>
                  <a:lnTo>
                    <a:pt x="503301" y="1861489"/>
                  </a:lnTo>
                  <a:lnTo>
                    <a:pt x="477012" y="1895779"/>
                  </a:lnTo>
                  <a:lnTo>
                    <a:pt x="469900" y="1895779"/>
                  </a:lnTo>
                  <a:lnTo>
                    <a:pt x="462788" y="1897049"/>
                  </a:lnTo>
                  <a:lnTo>
                    <a:pt x="456819" y="1894509"/>
                  </a:lnTo>
                  <a:lnTo>
                    <a:pt x="447421" y="1885619"/>
                  </a:lnTo>
                  <a:lnTo>
                    <a:pt x="445389" y="1879269"/>
                  </a:lnTo>
                  <a:lnTo>
                    <a:pt x="445897" y="1872919"/>
                  </a:lnTo>
                  <a:lnTo>
                    <a:pt x="446938" y="1867839"/>
                  </a:lnTo>
                  <a:lnTo>
                    <a:pt x="449338" y="1862759"/>
                  </a:lnTo>
                  <a:lnTo>
                    <a:pt x="453085" y="1856409"/>
                  </a:lnTo>
                  <a:lnTo>
                    <a:pt x="458216" y="1851329"/>
                  </a:lnTo>
                  <a:lnTo>
                    <a:pt x="465582" y="1843709"/>
                  </a:lnTo>
                  <a:lnTo>
                    <a:pt x="472567" y="1838629"/>
                  </a:lnTo>
                  <a:lnTo>
                    <a:pt x="479298" y="1838629"/>
                  </a:lnTo>
                  <a:lnTo>
                    <a:pt x="486029" y="1837359"/>
                  </a:lnTo>
                  <a:lnTo>
                    <a:pt x="491744" y="1839899"/>
                  </a:lnTo>
                  <a:lnTo>
                    <a:pt x="496570" y="1843709"/>
                  </a:lnTo>
                  <a:lnTo>
                    <a:pt x="501523" y="1848789"/>
                  </a:lnTo>
                  <a:lnTo>
                    <a:pt x="503809" y="1855139"/>
                  </a:lnTo>
                  <a:lnTo>
                    <a:pt x="503809" y="1821675"/>
                  </a:lnTo>
                  <a:lnTo>
                    <a:pt x="499097" y="1818309"/>
                  </a:lnTo>
                  <a:lnTo>
                    <a:pt x="491312" y="1814499"/>
                  </a:lnTo>
                  <a:lnTo>
                    <a:pt x="482879" y="1811959"/>
                  </a:lnTo>
                  <a:lnTo>
                    <a:pt x="473837" y="1811959"/>
                  </a:lnTo>
                  <a:lnTo>
                    <a:pt x="436626" y="1832279"/>
                  </a:lnTo>
                  <a:lnTo>
                    <a:pt x="418477" y="1874189"/>
                  </a:lnTo>
                  <a:lnTo>
                    <a:pt x="420217" y="1884349"/>
                  </a:lnTo>
                  <a:lnTo>
                    <a:pt x="455320" y="1911019"/>
                  </a:lnTo>
                  <a:lnTo>
                    <a:pt x="465328" y="1909749"/>
                  </a:lnTo>
                  <a:lnTo>
                    <a:pt x="454660" y="1921179"/>
                  </a:lnTo>
                  <a:lnTo>
                    <a:pt x="450342" y="1924989"/>
                  </a:lnTo>
                  <a:lnTo>
                    <a:pt x="447040" y="1928799"/>
                  </a:lnTo>
                  <a:lnTo>
                    <a:pt x="444881" y="1928799"/>
                  </a:lnTo>
                  <a:lnTo>
                    <a:pt x="441706" y="1931339"/>
                  </a:lnTo>
                  <a:lnTo>
                    <a:pt x="438785" y="1931339"/>
                  </a:lnTo>
                  <a:lnTo>
                    <a:pt x="435991" y="1930069"/>
                  </a:lnTo>
                  <a:lnTo>
                    <a:pt x="431800" y="1930069"/>
                  </a:lnTo>
                  <a:lnTo>
                    <a:pt x="427228" y="1926259"/>
                  </a:lnTo>
                  <a:lnTo>
                    <a:pt x="421894" y="1921179"/>
                  </a:lnTo>
                  <a:lnTo>
                    <a:pt x="417830" y="1917369"/>
                  </a:lnTo>
                  <a:lnTo>
                    <a:pt x="415544" y="1913559"/>
                  </a:lnTo>
                  <a:lnTo>
                    <a:pt x="414655" y="1908479"/>
                  </a:lnTo>
                  <a:lnTo>
                    <a:pt x="415544" y="1905939"/>
                  </a:lnTo>
                  <a:lnTo>
                    <a:pt x="417703" y="1903399"/>
                  </a:lnTo>
                  <a:lnTo>
                    <a:pt x="397510" y="1877999"/>
                  </a:lnTo>
                  <a:lnTo>
                    <a:pt x="396494" y="1879269"/>
                  </a:lnTo>
                  <a:lnTo>
                    <a:pt x="395732" y="1879269"/>
                  </a:lnTo>
                  <a:lnTo>
                    <a:pt x="395097" y="1880539"/>
                  </a:lnTo>
                  <a:lnTo>
                    <a:pt x="390944" y="1885619"/>
                  </a:lnTo>
                  <a:lnTo>
                    <a:pt x="388239" y="1891969"/>
                  </a:lnTo>
                  <a:lnTo>
                    <a:pt x="386943" y="1898319"/>
                  </a:lnTo>
                  <a:lnTo>
                    <a:pt x="387096" y="1904669"/>
                  </a:lnTo>
                  <a:lnTo>
                    <a:pt x="407924" y="1937689"/>
                  </a:lnTo>
                  <a:lnTo>
                    <a:pt x="438150" y="1955469"/>
                  </a:lnTo>
                  <a:lnTo>
                    <a:pt x="443230" y="1956739"/>
                  </a:lnTo>
                  <a:lnTo>
                    <a:pt x="448310" y="1956739"/>
                  </a:lnTo>
                  <a:lnTo>
                    <a:pt x="453771" y="1954199"/>
                  </a:lnTo>
                  <a:lnTo>
                    <a:pt x="459486" y="1951659"/>
                  </a:lnTo>
                  <a:lnTo>
                    <a:pt x="464032" y="1949119"/>
                  </a:lnTo>
                  <a:lnTo>
                    <a:pt x="469112" y="1945309"/>
                  </a:lnTo>
                  <a:lnTo>
                    <a:pt x="474751" y="1940229"/>
                  </a:lnTo>
                  <a:lnTo>
                    <a:pt x="483400" y="1931339"/>
                  </a:lnTo>
                  <a:lnTo>
                    <a:pt x="504431" y="1909749"/>
                  </a:lnTo>
                  <a:lnTo>
                    <a:pt x="516801" y="1897049"/>
                  </a:lnTo>
                  <a:lnTo>
                    <a:pt x="546481" y="1866569"/>
                  </a:lnTo>
                  <a:close/>
                </a:path>
                <a:path w="2354579" h="2170429">
                  <a:moveTo>
                    <a:pt x="609511" y="138430"/>
                  </a:moveTo>
                  <a:lnTo>
                    <a:pt x="608863" y="130810"/>
                  </a:lnTo>
                  <a:lnTo>
                    <a:pt x="607034" y="124460"/>
                  </a:lnTo>
                  <a:lnTo>
                    <a:pt x="604012" y="116840"/>
                  </a:lnTo>
                  <a:lnTo>
                    <a:pt x="581406" y="133350"/>
                  </a:lnTo>
                  <a:lnTo>
                    <a:pt x="584073" y="138430"/>
                  </a:lnTo>
                  <a:lnTo>
                    <a:pt x="585343" y="142240"/>
                  </a:lnTo>
                  <a:lnTo>
                    <a:pt x="569976" y="163830"/>
                  </a:lnTo>
                  <a:lnTo>
                    <a:pt x="557530" y="163830"/>
                  </a:lnTo>
                  <a:lnTo>
                    <a:pt x="551307" y="161290"/>
                  </a:lnTo>
                  <a:lnTo>
                    <a:pt x="545211" y="154940"/>
                  </a:lnTo>
                  <a:lnTo>
                    <a:pt x="556399" y="143510"/>
                  </a:lnTo>
                  <a:lnTo>
                    <a:pt x="593725" y="105410"/>
                  </a:lnTo>
                  <a:lnTo>
                    <a:pt x="592315" y="104140"/>
                  </a:lnTo>
                  <a:lnTo>
                    <a:pt x="582523" y="95250"/>
                  </a:lnTo>
                  <a:lnTo>
                    <a:pt x="571601" y="87630"/>
                  </a:lnTo>
                  <a:lnTo>
                    <a:pt x="562229" y="84289"/>
                  </a:lnTo>
                  <a:lnTo>
                    <a:pt x="562229" y="113030"/>
                  </a:lnTo>
                  <a:lnTo>
                    <a:pt x="533400" y="143510"/>
                  </a:lnTo>
                  <a:lnTo>
                    <a:pt x="527812" y="138430"/>
                  </a:lnTo>
                  <a:lnTo>
                    <a:pt x="524891" y="132080"/>
                  </a:lnTo>
                  <a:lnTo>
                    <a:pt x="524510" y="125730"/>
                  </a:lnTo>
                  <a:lnTo>
                    <a:pt x="524002" y="120650"/>
                  </a:lnTo>
                  <a:lnTo>
                    <a:pt x="525907" y="115570"/>
                  </a:lnTo>
                  <a:lnTo>
                    <a:pt x="530098" y="110490"/>
                  </a:lnTo>
                  <a:lnTo>
                    <a:pt x="534162" y="106680"/>
                  </a:lnTo>
                  <a:lnTo>
                    <a:pt x="538988" y="104140"/>
                  </a:lnTo>
                  <a:lnTo>
                    <a:pt x="544703" y="104140"/>
                  </a:lnTo>
                  <a:lnTo>
                    <a:pt x="550545" y="105410"/>
                  </a:lnTo>
                  <a:lnTo>
                    <a:pt x="556387" y="107950"/>
                  </a:lnTo>
                  <a:lnTo>
                    <a:pt x="562229" y="113030"/>
                  </a:lnTo>
                  <a:lnTo>
                    <a:pt x="562229" y="84289"/>
                  </a:lnTo>
                  <a:lnTo>
                    <a:pt x="560946" y="83820"/>
                  </a:lnTo>
                  <a:lnTo>
                    <a:pt x="550545" y="81280"/>
                  </a:lnTo>
                  <a:lnTo>
                    <a:pt x="540512" y="82550"/>
                  </a:lnTo>
                  <a:lnTo>
                    <a:pt x="507441" y="105410"/>
                  </a:lnTo>
                  <a:lnTo>
                    <a:pt x="500253" y="132080"/>
                  </a:lnTo>
                  <a:lnTo>
                    <a:pt x="501929" y="142240"/>
                  </a:lnTo>
                  <a:lnTo>
                    <a:pt x="528193" y="177800"/>
                  </a:lnTo>
                  <a:lnTo>
                    <a:pt x="553466" y="187960"/>
                  </a:lnTo>
                  <a:lnTo>
                    <a:pt x="564324" y="187960"/>
                  </a:lnTo>
                  <a:lnTo>
                    <a:pt x="600011" y="165100"/>
                  </a:lnTo>
                  <a:lnTo>
                    <a:pt x="600849" y="163830"/>
                  </a:lnTo>
                  <a:lnTo>
                    <a:pt x="604215" y="158750"/>
                  </a:lnTo>
                  <a:lnTo>
                    <a:pt x="607199" y="152400"/>
                  </a:lnTo>
                  <a:lnTo>
                    <a:pt x="608965" y="144780"/>
                  </a:lnTo>
                  <a:lnTo>
                    <a:pt x="609511" y="138430"/>
                  </a:lnTo>
                  <a:close/>
                </a:path>
                <a:path w="2354579" h="2170429">
                  <a:moveTo>
                    <a:pt x="616839" y="1946579"/>
                  </a:moveTo>
                  <a:lnTo>
                    <a:pt x="604240" y="1918639"/>
                  </a:lnTo>
                  <a:lnTo>
                    <a:pt x="603275" y="1917369"/>
                  </a:lnTo>
                  <a:lnTo>
                    <a:pt x="597154" y="1911019"/>
                  </a:lnTo>
                  <a:lnTo>
                    <a:pt x="589940" y="1905939"/>
                  </a:lnTo>
                  <a:lnTo>
                    <a:pt x="582968" y="1900859"/>
                  </a:lnTo>
                  <a:lnTo>
                    <a:pt x="576275" y="1897049"/>
                  </a:lnTo>
                  <a:lnTo>
                    <a:pt x="569849" y="1895779"/>
                  </a:lnTo>
                  <a:lnTo>
                    <a:pt x="557047" y="1895779"/>
                  </a:lnTo>
                  <a:lnTo>
                    <a:pt x="550443" y="1898319"/>
                  </a:lnTo>
                  <a:lnTo>
                    <a:pt x="543687" y="1902129"/>
                  </a:lnTo>
                  <a:lnTo>
                    <a:pt x="558673" y="1922449"/>
                  </a:lnTo>
                  <a:lnTo>
                    <a:pt x="563245" y="1919909"/>
                  </a:lnTo>
                  <a:lnTo>
                    <a:pt x="567309" y="1918639"/>
                  </a:lnTo>
                  <a:lnTo>
                    <a:pt x="574040" y="1919909"/>
                  </a:lnTo>
                  <a:lnTo>
                    <a:pt x="577469" y="1922449"/>
                  </a:lnTo>
                  <a:lnTo>
                    <a:pt x="581025" y="1924989"/>
                  </a:lnTo>
                  <a:lnTo>
                    <a:pt x="586232" y="1930069"/>
                  </a:lnTo>
                  <a:lnTo>
                    <a:pt x="589026" y="1935149"/>
                  </a:lnTo>
                  <a:lnTo>
                    <a:pt x="589661" y="1941499"/>
                  </a:lnTo>
                  <a:lnTo>
                    <a:pt x="588010" y="1945309"/>
                  </a:lnTo>
                  <a:lnTo>
                    <a:pt x="584327" y="1949119"/>
                  </a:lnTo>
                  <a:lnTo>
                    <a:pt x="582422" y="1951659"/>
                  </a:lnTo>
                  <a:lnTo>
                    <a:pt x="578040" y="1949119"/>
                  </a:lnTo>
                  <a:lnTo>
                    <a:pt x="575284" y="1947849"/>
                  </a:lnTo>
                  <a:lnTo>
                    <a:pt x="572528" y="1946579"/>
                  </a:lnTo>
                  <a:lnTo>
                    <a:pt x="569849" y="1945043"/>
                  </a:lnTo>
                  <a:lnTo>
                    <a:pt x="569849" y="1964359"/>
                  </a:lnTo>
                  <a:lnTo>
                    <a:pt x="565912" y="1968169"/>
                  </a:lnTo>
                  <a:lnTo>
                    <a:pt x="561340" y="1973249"/>
                  </a:lnTo>
                  <a:lnTo>
                    <a:pt x="557911" y="1975789"/>
                  </a:lnTo>
                  <a:lnTo>
                    <a:pt x="555752" y="1977059"/>
                  </a:lnTo>
                  <a:lnTo>
                    <a:pt x="552450" y="1979599"/>
                  </a:lnTo>
                  <a:lnTo>
                    <a:pt x="544576" y="1979599"/>
                  </a:lnTo>
                  <a:lnTo>
                    <a:pt x="538988" y="1978329"/>
                  </a:lnTo>
                  <a:lnTo>
                    <a:pt x="534416" y="1977059"/>
                  </a:lnTo>
                  <a:lnTo>
                    <a:pt x="527558" y="1969439"/>
                  </a:lnTo>
                  <a:lnTo>
                    <a:pt x="525907" y="1966899"/>
                  </a:lnTo>
                  <a:lnTo>
                    <a:pt x="525653" y="1958009"/>
                  </a:lnTo>
                  <a:lnTo>
                    <a:pt x="526923" y="1954199"/>
                  </a:lnTo>
                  <a:lnTo>
                    <a:pt x="529717" y="1951659"/>
                  </a:lnTo>
                  <a:lnTo>
                    <a:pt x="532384" y="1949119"/>
                  </a:lnTo>
                  <a:lnTo>
                    <a:pt x="535940" y="1947849"/>
                  </a:lnTo>
                  <a:lnTo>
                    <a:pt x="540385" y="1949119"/>
                  </a:lnTo>
                  <a:lnTo>
                    <a:pt x="543179" y="1949119"/>
                  </a:lnTo>
                  <a:lnTo>
                    <a:pt x="548005" y="1951659"/>
                  </a:lnTo>
                  <a:lnTo>
                    <a:pt x="554609" y="1955469"/>
                  </a:lnTo>
                  <a:lnTo>
                    <a:pt x="561340" y="1959279"/>
                  </a:lnTo>
                  <a:lnTo>
                    <a:pt x="566420" y="1963089"/>
                  </a:lnTo>
                  <a:lnTo>
                    <a:pt x="569849" y="1964359"/>
                  </a:lnTo>
                  <a:lnTo>
                    <a:pt x="569849" y="1945043"/>
                  </a:lnTo>
                  <a:lnTo>
                    <a:pt x="565899" y="1942769"/>
                  </a:lnTo>
                  <a:lnTo>
                    <a:pt x="558165" y="1937689"/>
                  </a:lnTo>
                  <a:lnTo>
                    <a:pt x="549910" y="1932609"/>
                  </a:lnTo>
                  <a:lnTo>
                    <a:pt x="543179" y="1928799"/>
                  </a:lnTo>
                  <a:lnTo>
                    <a:pt x="537718" y="1926259"/>
                  </a:lnTo>
                  <a:lnTo>
                    <a:pt x="532384" y="1924989"/>
                  </a:lnTo>
                  <a:lnTo>
                    <a:pt x="527050" y="1924989"/>
                  </a:lnTo>
                  <a:lnTo>
                    <a:pt x="516509" y="1927529"/>
                  </a:lnTo>
                  <a:lnTo>
                    <a:pt x="511810" y="1930069"/>
                  </a:lnTo>
                  <a:lnTo>
                    <a:pt x="507619" y="1935149"/>
                  </a:lnTo>
                  <a:lnTo>
                    <a:pt x="501396" y="1941499"/>
                  </a:lnTo>
                  <a:lnTo>
                    <a:pt x="498475" y="1949119"/>
                  </a:lnTo>
                  <a:lnTo>
                    <a:pt x="498983" y="1956739"/>
                  </a:lnTo>
                  <a:lnTo>
                    <a:pt x="499948" y="1963089"/>
                  </a:lnTo>
                  <a:lnTo>
                    <a:pt x="502310" y="1969439"/>
                  </a:lnTo>
                  <a:lnTo>
                    <a:pt x="506044" y="1975789"/>
                  </a:lnTo>
                  <a:lnTo>
                    <a:pt x="511175" y="1980869"/>
                  </a:lnTo>
                  <a:lnTo>
                    <a:pt x="515620" y="1985949"/>
                  </a:lnTo>
                  <a:lnTo>
                    <a:pt x="520573" y="1988489"/>
                  </a:lnTo>
                  <a:lnTo>
                    <a:pt x="526161" y="1991029"/>
                  </a:lnTo>
                  <a:lnTo>
                    <a:pt x="531622" y="1993569"/>
                  </a:lnTo>
                  <a:lnTo>
                    <a:pt x="544322" y="1993569"/>
                  </a:lnTo>
                  <a:lnTo>
                    <a:pt x="543560" y="1996109"/>
                  </a:lnTo>
                  <a:lnTo>
                    <a:pt x="542671" y="1997379"/>
                  </a:lnTo>
                  <a:lnTo>
                    <a:pt x="539750" y="2002459"/>
                  </a:lnTo>
                  <a:lnTo>
                    <a:pt x="538988" y="2004999"/>
                  </a:lnTo>
                  <a:lnTo>
                    <a:pt x="558800" y="2024049"/>
                  </a:lnTo>
                  <a:lnTo>
                    <a:pt x="560451" y="2018969"/>
                  </a:lnTo>
                  <a:lnTo>
                    <a:pt x="562483" y="2013889"/>
                  </a:lnTo>
                  <a:lnTo>
                    <a:pt x="567309" y="2006269"/>
                  </a:lnTo>
                  <a:lnTo>
                    <a:pt x="571754" y="2001189"/>
                  </a:lnTo>
                  <a:lnTo>
                    <a:pt x="593331" y="1979599"/>
                  </a:lnTo>
                  <a:lnTo>
                    <a:pt x="600964" y="1971979"/>
                  </a:lnTo>
                  <a:lnTo>
                    <a:pt x="609346" y="1963089"/>
                  </a:lnTo>
                  <a:lnTo>
                    <a:pt x="614172" y="1955469"/>
                  </a:lnTo>
                  <a:lnTo>
                    <a:pt x="615213" y="1951659"/>
                  </a:lnTo>
                  <a:lnTo>
                    <a:pt x="615569" y="1950389"/>
                  </a:lnTo>
                  <a:lnTo>
                    <a:pt x="616839" y="1946579"/>
                  </a:lnTo>
                  <a:close/>
                </a:path>
                <a:path w="2354579" h="2170429">
                  <a:moveTo>
                    <a:pt x="660019" y="100330"/>
                  </a:moveTo>
                  <a:lnTo>
                    <a:pt x="636651" y="77470"/>
                  </a:lnTo>
                  <a:lnTo>
                    <a:pt x="627951" y="69850"/>
                  </a:lnTo>
                  <a:lnTo>
                    <a:pt x="621106" y="62230"/>
                  </a:lnTo>
                  <a:lnTo>
                    <a:pt x="616089" y="55880"/>
                  </a:lnTo>
                  <a:lnTo>
                    <a:pt x="612902" y="52070"/>
                  </a:lnTo>
                  <a:lnTo>
                    <a:pt x="609981" y="46990"/>
                  </a:lnTo>
                  <a:lnTo>
                    <a:pt x="608711" y="43180"/>
                  </a:lnTo>
                  <a:lnTo>
                    <a:pt x="609092" y="39370"/>
                  </a:lnTo>
                  <a:lnTo>
                    <a:pt x="609346" y="35560"/>
                  </a:lnTo>
                  <a:lnTo>
                    <a:pt x="610870" y="33020"/>
                  </a:lnTo>
                  <a:lnTo>
                    <a:pt x="613664" y="30480"/>
                  </a:lnTo>
                  <a:lnTo>
                    <a:pt x="616458" y="26670"/>
                  </a:lnTo>
                  <a:lnTo>
                    <a:pt x="620522" y="25400"/>
                  </a:lnTo>
                  <a:lnTo>
                    <a:pt x="625983" y="24130"/>
                  </a:lnTo>
                  <a:lnTo>
                    <a:pt x="614553" y="0"/>
                  </a:lnTo>
                  <a:lnTo>
                    <a:pt x="607949" y="2540"/>
                  </a:lnTo>
                  <a:lnTo>
                    <a:pt x="602488" y="5080"/>
                  </a:lnTo>
                  <a:lnTo>
                    <a:pt x="598043" y="10160"/>
                  </a:lnTo>
                  <a:lnTo>
                    <a:pt x="594868" y="12700"/>
                  </a:lnTo>
                  <a:lnTo>
                    <a:pt x="592963" y="16510"/>
                  </a:lnTo>
                  <a:lnTo>
                    <a:pt x="591439" y="24130"/>
                  </a:lnTo>
                  <a:lnTo>
                    <a:pt x="591312" y="26670"/>
                  </a:lnTo>
                  <a:lnTo>
                    <a:pt x="591820" y="31750"/>
                  </a:lnTo>
                  <a:lnTo>
                    <a:pt x="593852" y="39370"/>
                  </a:lnTo>
                  <a:lnTo>
                    <a:pt x="583057" y="29210"/>
                  </a:lnTo>
                  <a:lnTo>
                    <a:pt x="565150" y="46990"/>
                  </a:lnTo>
                  <a:lnTo>
                    <a:pt x="640715" y="120650"/>
                  </a:lnTo>
                  <a:lnTo>
                    <a:pt x="660019" y="100330"/>
                  </a:lnTo>
                  <a:close/>
                </a:path>
                <a:path w="2354579" h="2170429">
                  <a:moveTo>
                    <a:pt x="716407" y="2030399"/>
                  </a:moveTo>
                  <a:lnTo>
                    <a:pt x="708939" y="2022779"/>
                  </a:lnTo>
                  <a:lnTo>
                    <a:pt x="697738" y="2011349"/>
                  </a:lnTo>
                  <a:lnTo>
                    <a:pt x="687451" y="2022779"/>
                  </a:lnTo>
                  <a:lnTo>
                    <a:pt x="687806" y="2012619"/>
                  </a:lnTo>
                  <a:lnTo>
                    <a:pt x="686054" y="2003729"/>
                  </a:lnTo>
                  <a:lnTo>
                    <a:pt x="684949" y="2001189"/>
                  </a:lnTo>
                  <a:lnTo>
                    <a:pt x="682193" y="1994839"/>
                  </a:lnTo>
                  <a:lnTo>
                    <a:pt x="676275" y="1987219"/>
                  </a:lnTo>
                  <a:lnTo>
                    <a:pt x="673735" y="1985429"/>
                  </a:lnTo>
                  <a:lnTo>
                    <a:pt x="673735" y="2018969"/>
                  </a:lnTo>
                  <a:lnTo>
                    <a:pt x="673354" y="2025319"/>
                  </a:lnTo>
                  <a:lnTo>
                    <a:pt x="672846" y="2032939"/>
                  </a:lnTo>
                  <a:lnTo>
                    <a:pt x="668909" y="2039289"/>
                  </a:lnTo>
                  <a:lnTo>
                    <a:pt x="654050" y="2055799"/>
                  </a:lnTo>
                  <a:lnTo>
                    <a:pt x="646938" y="2059609"/>
                  </a:lnTo>
                  <a:lnTo>
                    <a:pt x="639953" y="2059609"/>
                  </a:lnTo>
                  <a:lnTo>
                    <a:pt x="632841" y="2060879"/>
                  </a:lnTo>
                  <a:lnTo>
                    <a:pt x="626872" y="2058339"/>
                  </a:lnTo>
                  <a:lnTo>
                    <a:pt x="621919" y="2053259"/>
                  </a:lnTo>
                  <a:lnTo>
                    <a:pt x="617347" y="2049449"/>
                  </a:lnTo>
                  <a:lnTo>
                    <a:pt x="615315" y="2043099"/>
                  </a:lnTo>
                  <a:lnTo>
                    <a:pt x="616331" y="2030399"/>
                  </a:lnTo>
                  <a:lnTo>
                    <a:pt x="620395" y="2022779"/>
                  </a:lnTo>
                  <a:lnTo>
                    <a:pt x="628142" y="2015159"/>
                  </a:lnTo>
                  <a:lnTo>
                    <a:pt x="635635" y="2007539"/>
                  </a:lnTo>
                  <a:lnTo>
                    <a:pt x="642620" y="2002459"/>
                  </a:lnTo>
                  <a:lnTo>
                    <a:pt x="656082" y="2001189"/>
                  </a:lnTo>
                  <a:lnTo>
                    <a:pt x="661797" y="2003729"/>
                  </a:lnTo>
                  <a:lnTo>
                    <a:pt x="666623" y="2007539"/>
                  </a:lnTo>
                  <a:lnTo>
                    <a:pt x="671576" y="2012619"/>
                  </a:lnTo>
                  <a:lnTo>
                    <a:pt x="673735" y="2018969"/>
                  </a:lnTo>
                  <a:lnTo>
                    <a:pt x="673735" y="1985429"/>
                  </a:lnTo>
                  <a:lnTo>
                    <a:pt x="669099" y="1982139"/>
                  </a:lnTo>
                  <a:lnTo>
                    <a:pt x="661301" y="1978329"/>
                  </a:lnTo>
                  <a:lnTo>
                    <a:pt x="652856" y="1975789"/>
                  </a:lnTo>
                  <a:lnTo>
                    <a:pt x="643763" y="1975789"/>
                  </a:lnTo>
                  <a:lnTo>
                    <a:pt x="606552" y="1996109"/>
                  </a:lnTo>
                  <a:lnTo>
                    <a:pt x="588530" y="2038019"/>
                  </a:lnTo>
                  <a:lnTo>
                    <a:pt x="590270" y="2048179"/>
                  </a:lnTo>
                  <a:lnTo>
                    <a:pt x="625309" y="2074849"/>
                  </a:lnTo>
                  <a:lnTo>
                    <a:pt x="635254" y="2073579"/>
                  </a:lnTo>
                  <a:lnTo>
                    <a:pt x="624586" y="2085009"/>
                  </a:lnTo>
                  <a:lnTo>
                    <a:pt x="620268" y="2090089"/>
                  </a:lnTo>
                  <a:lnTo>
                    <a:pt x="617093" y="2092629"/>
                  </a:lnTo>
                  <a:lnTo>
                    <a:pt x="614807" y="2093899"/>
                  </a:lnTo>
                  <a:lnTo>
                    <a:pt x="611632" y="2095169"/>
                  </a:lnTo>
                  <a:lnTo>
                    <a:pt x="605917" y="2095169"/>
                  </a:lnTo>
                  <a:lnTo>
                    <a:pt x="585089" y="2074849"/>
                  </a:lnTo>
                  <a:lnTo>
                    <a:pt x="584581" y="2072309"/>
                  </a:lnTo>
                  <a:lnTo>
                    <a:pt x="585470" y="2069769"/>
                  </a:lnTo>
                  <a:lnTo>
                    <a:pt x="587756" y="2067229"/>
                  </a:lnTo>
                  <a:lnTo>
                    <a:pt x="567563" y="2041829"/>
                  </a:lnTo>
                  <a:lnTo>
                    <a:pt x="565150" y="2044369"/>
                  </a:lnTo>
                  <a:lnTo>
                    <a:pt x="560920" y="2049449"/>
                  </a:lnTo>
                  <a:lnTo>
                    <a:pt x="558177" y="2055799"/>
                  </a:lnTo>
                  <a:lnTo>
                    <a:pt x="556869" y="2062149"/>
                  </a:lnTo>
                  <a:lnTo>
                    <a:pt x="557022" y="2068499"/>
                  </a:lnTo>
                  <a:lnTo>
                    <a:pt x="577977" y="2101519"/>
                  </a:lnTo>
                  <a:lnTo>
                    <a:pt x="602742" y="2118029"/>
                  </a:lnTo>
                  <a:lnTo>
                    <a:pt x="608076" y="2120569"/>
                  </a:lnTo>
                  <a:lnTo>
                    <a:pt x="618363" y="2120569"/>
                  </a:lnTo>
                  <a:lnTo>
                    <a:pt x="623697" y="2119299"/>
                  </a:lnTo>
                  <a:lnTo>
                    <a:pt x="629412" y="2115489"/>
                  </a:lnTo>
                  <a:lnTo>
                    <a:pt x="633971" y="2112949"/>
                  </a:lnTo>
                  <a:lnTo>
                    <a:pt x="674446" y="2073579"/>
                  </a:lnTo>
                  <a:lnTo>
                    <a:pt x="686777" y="2060879"/>
                  </a:lnTo>
                  <a:lnTo>
                    <a:pt x="716407" y="2030399"/>
                  </a:lnTo>
                  <a:close/>
                </a:path>
                <a:path w="2354579" h="2170429">
                  <a:moveTo>
                    <a:pt x="782320" y="2111679"/>
                  </a:moveTo>
                  <a:lnTo>
                    <a:pt x="781748" y="2101519"/>
                  </a:lnTo>
                  <a:lnTo>
                    <a:pt x="778903" y="2092629"/>
                  </a:lnTo>
                  <a:lnTo>
                    <a:pt x="774522" y="2085009"/>
                  </a:lnTo>
                  <a:lnTo>
                    <a:pt x="773798" y="2083739"/>
                  </a:lnTo>
                  <a:lnTo>
                    <a:pt x="766445" y="2074849"/>
                  </a:lnTo>
                  <a:lnTo>
                    <a:pt x="759079" y="2068880"/>
                  </a:lnTo>
                  <a:lnTo>
                    <a:pt x="759079" y="2100249"/>
                  </a:lnTo>
                  <a:lnTo>
                    <a:pt x="758952" y="2111679"/>
                  </a:lnTo>
                  <a:lnTo>
                    <a:pt x="756158" y="2118029"/>
                  </a:lnTo>
                  <a:lnTo>
                    <a:pt x="750697" y="2123109"/>
                  </a:lnTo>
                  <a:lnTo>
                    <a:pt x="732980" y="2106599"/>
                  </a:lnTo>
                  <a:lnTo>
                    <a:pt x="720725" y="2095169"/>
                  </a:lnTo>
                  <a:lnTo>
                    <a:pt x="726059" y="2088819"/>
                  </a:lnTo>
                  <a:lnTo>
                    <a:pt x="731520" y="2086279"/>
                  </a:lnTo>
                  <a:lnTo>
                    <a:pt x="737489" y="2086279"/>
                  </a:lnTo>
                  <a:lnTo>
                    <a:pt x="743458" y="2085009"/>
                  </a:lnTo>
                  <a:lnTo>
                    <a:pt x="748538" y="2087549"/>
                  </a:lnTo>
                  <a:lnTo>
                    <a:pt x="752983" y="2091359"/>
                  </a:lnTo>
                  <a:lnTo>
                    <a:pt x="757047" y="2095169"/>
                  </a:lnTo>
                  <a:lnTo>
                    <a:pt x="759079" y="2100249"/>
                  </a:lnTo>
                  <a:lnTo>
                    <a:pt x="759079" y="2068880"/>
                  </a:lnTo>
                  <a:lnTo>
                    <a:pt x="758609" y="2068499"/>
                  </a:lnTo>
                  <a:lnTo>
                    <a:pt x="750150" y="2064689"/>
                  </a:lnTo>
                  <a:lnTo>
                    <a:pt x="741083" y="2062149"/>
                  </a:lnTo>
                  <a:lnTo>
                    <a:pt x="731393" y="2062149"/>
                  </a:lnTo>
                  <a:lnTo>
                    <a:pt x="693166" y="2081199"/>
                  </a:lnTo>
                  <a:lnTo>
                    <a:pt x="675386" y="2115489"/>
                  </a:lnTo>
                  <a:lnTo>
                    <a:pt x="675360" y="2125649"/>
                  </a:lnTo>
                  <a:lnTo>
                    <a:pt x="678141" y="2135809"/>
                  </a:lnTo>
                  <a:lnTo>
                    <a:pt x="705002" y="2165019"/>
                  </a:lnTo>
                  <a:lnTo>
                    <a:pt x="718439" y="2170099"/>
                  </a:lnTo>
                  <a:lnTo>
                    <a:pt x="732447" y="2170099"/>
                  </a:lnTo>
                  <a:lnTo>
                    <a:pt x="739559" y="2168829"/>
                  </a:lnTo>
                  <a:lnTo>
                    <a:pt x="746760" y="2165019"/>
                  </a:lnTo>
                  <a:lnTo>
                    <a:pt x="732790" y="2145969"/>
                  </a:lnTo>
                  <a:lnTo>
                    <a:pt x="729996" y="2142159"/>
                  </a:lnTo>
                  <a:lnTo>
                    <a:pt x="725297" y="2145969"/>
                  </a:lnTo>
                  <a:lnTo>
                    <a:pt x="713486" y="2145969"/>
                  </a:lnTo>
                  <a:lnTo>
                    <a:pt x="709930" y="2144699"/>
                  </a:lnTo>
                  <a:lnTo>
                    <a:pt x="706882" y="2140889"/>
                  </a:lnTo>
                  <a:lnTo>
                    <a:pt x="702183" y="2137079"/>
                  </a:lnTo>
                  <a:lnTo>
                    <a:pt x="700024" y="2131999"/>
                  </a:lnTo>
                  <a:lnTo>
                    <a:pt x="700151" y="2119299"/>
                  </a:lnTo>
                  <a:lnTo>
                    <a:pt x="703072" y="2112949"/>
                  </a:lnTo>
                  <a:lnTo>
                    <a:pt x="708660" y="2106599"/>
                  </a:lnTo>
                  <a:lnTo>
                    <a:pt x="758698" y="2154859"/>
                  </a:lnTo>
                  <a:lnTo>
                    <a:pt x="768667" y="2143429"/>
                  </a:lnTo>
                  <a:lnTo>
                    <a:pt x="775931" y="2133269"/>
                  </a:lnTo>
                  <a:lnTo>
                    <a:pt x="779970" y="2123109"/>
                  </a:lnTo>
                  <a:lnTo>
                    <a:pt x="780478" y="2121839"/>
                  </a:lnTo>
                  <a:lnTo>
                    <a:pt x="782320" y="2111679"/>
                  </a:lnTo>
                  <a:close/>
                </a:path>
                <a:path w="2354579" h="2170429">
                  <a:moveTo>
                    <a:pt x="1813306" y="1972056"/>
                  </a:moveTo>
                  <a:lnTo>
                    <a:pt x="1755609" y="1900936"/>
                  </a:lnTo>
                  <a:lnTo>
                    <a:pt x="1721612" y="1859026"/>
                  </a:lnTo>
                  <a:lnTo>
                    <a:pt x="1687576" y="1886966"/>
                  </a:lnTo>
                  <a:lnTo>
                    <a:pt x="1729867" y="1979676"/>
                  </a:lnTo>
                  <a:lnTo>
                    <a:pt x="1694573" y="1954276"/>
                  </a:lnTo>
                  <a:lnTo>
                    <a:pt x="1646936" y="1919986"/>
                  </a:lnTo>
                  <a:lnTo>
                    <a:pt x="1613027" y="1947926"/>
                  </a:lnTo>
                  <a:lnTo>
                    <a:pt x="1704581" y="2059686"/>
                  </a:lnTo>
                  <a:lnTo>
                    <a:pt x="1725803" y="2043176"/>
                  </a:lnTo>
                  <a:lnTo>
                    <a:pt x="1653540" y="1954276"/>
                  </a:lnTo>
                  <a:lnTo>
                    <a:pt x="1748028" y="2025396"/>
                  </a:lnTo>
                  <a:lnTo>
                    <a:pt x="1769859" y="2007616"/>
                  </a:lnTo>
                  <a:lnTo>
                    <a:pt x="1756791" y="1979676"/>
                  </a:lnTo>
                  <a:lnTo>
                    <a:pt x="1719961" y="1900936"/>
                  </a:lnTo>
                  <a:lnTo>
                    <a:pt x="1792224" y="1988566"/>
                  </a:lnTo>
                  <a:lnTo>
                    <a:pt x="1813306" y="1972056"/>
                  </a:lnTo>
                  <a:close/>
                </a:path>
                <a:path w="2354579" h="2170429">
                  <a:moveTo>
                    <a:pt x="1906778" y="1895856"/>
                  </a:moveTo>
                  <a:lnTo>
                    <a:pt x="1901698" y="1893316"/>
                  </a:lnTo>
                  <a:lnTo>
                    <a:pt x="1897380" y="1890776"/>
                  </a:lnTo>
                  <a:lnTo>
                    <a:pt x="1893951" y="1888236"/>
                  </a:lnTo>
                  <a:lnTo>
                    <a:pt x="1890522" y="1884426"/>
                  </a:lnTo>
                  <a:lnTo>
                    <a:pt x="1885823" y="1880616"/>
                  </a:lnTo>
                  <a:lnTo>
                    <a:pt x="1883867" y="1878076"/>
                  </a:lnTo>
                  <a:lnTo>
                    <a:pt x="1879981" y="1872996"/>
                  </a:lnTo>
                  <a:lnTo>
                    <a:pt x="1865757" y="1855216"/>
                  </a:lnTo>
                  <a:lnTo>
                    <a:pt x="1861947" y="1850453"/>
                  </a:lnTo>
                  <a:lnTo>
                    <a:pt x="1861947" y="1900936"/>
                  </a:lnTo>
                  <a:lnTo>
                    <a:pt x="1860931" y="1904746"/>
                  </a:lnTo>
                  <a:lnTo>
                    <a:pt x="1845691" y="1921256"/>
                  </a:lnTo>
                  <a:lnTo>
                    <a:pt x="1841627" y="1921256"/>
                  </a:lnTo>
                  <a:lnTo>
                    <a:pt x="1828673" y="1908556"/>
                  </a:lnTo>
                  <a:lnTo>
                    <a:pt x="1829816" y="1904746"/>
                  </a:lnTo>
                  <a:lnTo>
                    <a:pt x="1830705" y="1902206"/>
                  </a:lnTo>
                  <a:lnTo>
                    <a:pt x="1833626" y="1897126"/>
                  </a:lnTo>
                  <a:lnTo>
                    <a:pt x="1838579" y="1892046"/>
                  </a:lnTo>
                  <a:lnTo>
                    <a:pt x="1843532" y="1885696"/>
                  </a:lnTo>
                  <a:lnTo>
                    <a:pt x="1846961" y="1880616"/>
                  </a:lnTo>
                  <a:lnTo>
                    <a:pt x="1848993" y="1878076"/>
                  </a:lnTo>
                  <a:lnTo>
                    <a:pt x="1852422" y="1881886"/>
                  </a:lnTo>
                  <a:lnTo>
                    <a:pt x="1856740" y="1886966"/>
                  </a:lnTo>
                  <a:lnTo>
                    <a:pt x="1859280" y="1890776"/>
                  </a:lnTo>
                  <a:lnTo>
                    <a:pt x="1860169" y="1893316"/>
                  </a:lnTo>
                  <a:lnTo>
                    <a:pt x="1861693" y="1897126"/>
                  </a:lnTo>
                  <a:lnTo>
                    <a:pt x="1861947" y="1900936"/>
                  </a:lnTo>
                  <a:lnTo>
                    <a:pt x="1861947" y="1850453"/>
                  </a:lnTo>
                  <a:lnTo>
                    <a:pt x="1859661" y="1847596"/>
                  </a:lnTo>
                  <a:lnTo>
                    <a:pt x="1852041" y="1837436"/>
                  </a:lnTo>
                  <a:lnTo>
                    <a:pt x="1845818" y="1832356"/>
                  </a:lnTo>
                  <a:lnTo>
                    <a:pt x="1841119" y="1831086"/>
                  </a:lnTo>
                  <a:lnTo>
                    <a:pt x="1836293" y="1828546"/>
                  </a:lnTo>
                  <a:lnTo>
                    <a:pt x="1830705" y="1828546"/>
                  </a:lnTo>
                  <a:lnTo>
                    <a:pt x="1824101" y="1829816"/>
                  </a:lnTo>
                  <a:lnTo>
                    <a:pt x="1818881" y="1831086"/>
                  </a:lnTo>
                  <a:lnTo>
                    <a:pt x="1813115" y="1834896"/>
                  </a:lnTo>
                  <a:lnTo>
                    <a:pt x="1806765" y="1838706"/>
                  </a:lnTo>
                  <a:lnTo>
                    <a:pt x="1780540" y="1869186"/>
                  </a:lnTo>
                  <a:lnTo>
                    <a:pt x="1779435" y="1875536"/>
                  </a:lnTo>
                  <a:lnTo>
                    <a:pt x="1779562" y="1881886"/>
                  </a:lnTo>
                  <a:lnTo>
                    <a:pt x="1780908" y="1888236"/>
                  </a:lnTo>
                  <a:lnTo>
                    <a:pt x="1783461" y="1895856"/>
                  </a:lnTo>
                  <a:lnTo>
                    <a:pt x="1805940" y="1883156"/>
                  </a:lnTo>
                  <a:lnTo>
                    <a:pt x="1804162" y="1879346"/>
                  </a:lnTo>
                  <a:lnTo>
                    <a:pt x="1803654" y="1874266"/>
                  </a:lnTo>
                  <a:lnTo>
                    <a:pt x="1804670" y="1871726"/>
                  </a:lnTo>
                  <a:lnTo>
                    <a:pt x="1805559" y="1867916"/>
                  </a:lnTo>
                  <a:lnTo>
                    <a:pt x="1807972" y="1865376"/>
                  </a:lnTo>
                  <a:lnTo>
                    <a:pt x="1811782" y="1861566"/>
                  </a:lnTo>
                  <a:lnTo>
                    <a:pt x="1817370" y="1856486"/>
                  </a:lnTo>
                  <a:lnTo>
                    <a:pt x="1822069" y="1855216"/>
                  </a:lnTo>
                  <a:lnTo>
                    <a:pt x="1828927" y="1855216"/>
                  </a:lnTo>
                  <a:lnTo>
                    <a:pt x="1832356" y="1856486"/>
                  </a:lnTo>
                  <a:lnTo>
                    <a:pt x="1837563" y="1862836"/>
                  </a:lnTo>
                  <a:lnTo>
                    <a:pt x="1835086" y="1867916"/>
                  </a:lnTo>
                  <a:lnTo>
                    <a:pt x="1831479" y="1872996"/>
                  </a:lnTo>
                  <a:lnTo>
                    <a:pt x="1826755" y="1879346"/>
                  </a:lnTo>
                  <a:lnTo>
                    <a:pt x="1820926" y="1885696"/>
                  </a:lnTo>
                  <a:lnTo>
                    <a:pt x="1814576" y="1893316"/>
                  </a:lnTo>
                  <a:lnTo>
                    <a:pt x="1810258" y="1899666"/>
                  </a:lnTo>
                  <a:lnTo>
                    <a:pt x="1805432" y="1909826"/>
                  </a:lnTo>
                  <a:lnTo>
                    <a:pt x="1804670" y="1914906"/>
                  </a:lnTo>
                  <a:lnTo>
                    <a:pt x="1805432" y="1919986"/>
                  </a:lnTo>
                  <a:lnTo>
                    <a:pt x="1806067" y="1926336"/>
                  </a:lnTo>
                  <a:lnTo>
                    <a:pt x="1808353" y="1931416"/>
                  </a:lnTo>
                  <a:lnTo>
                    <a:pt x="1812163" y="1935226"/>
                  </a:lnTo>
                  <a:lnTo>
                    <a:pt x="1817751" y="1942846"/>
                  </a:lnTo>
                  <a:lnTo>
                    <a:pt x="1824863" y="1946656"/>
                  </a:lnTo>
                  <a:lnTo>
                    <a:pt x="1839798" y="1946656"/>
                  </a:lnTo>
                  <a:lnTo>
                    <a:pt x="1871408" y="1921256"/>
                  </a:lnTo>
                  <a:lnTo>
                    <a:pt x="1872742" y="1918716"/>
                  </a:lnTo>
                  <a:lnTo>
                    <a:pt x="1874520" y="1912366"/>
                  </a:lnTo>
                  <a:lnTo>
                    <a:pt x="1875282" y="1906016"/>
                  </a:lnTo>
                  <a:lnTo>
                    <a:pt x="1875790" y="1907286"/>
                  </a:lnTo>
                  <a:lnTo>
                    <a:pt x="1878076" y="1908556"/>
                  </a:lnTo>
                  <a:lnTo>
                    <a:pt x="1881251" y="1911096"/>
                  </a:lnTo>
                  <a:lnTo>
                    <a:pt x="1883664" y="1912366"/>
                  </a:lnTo>
                  <a:lnTo>
                    <a:pt x="1885442" y="1912366"/>
                  </a:lnTo>
                  <a:lnTo>
                    <a:pt x="1893646" y="1906016"/>
                  </a:lnTo>
                  <a:lnTo>
                    <a:pt x="1906778" y="1895856"/>
                  </a:lnTo>
                  <a:close/>
                </a:path>
                <a:path w="2354579" h="2170429">
                  <a:moveTo>
                    <a:pt x="1997456" y="1822196"/>
                  </a:moveTo>
                  <a:lnTo>
                    <a:pt x="1962365" y="1779016"/>
                  </a:lnTo>
                  <a:lnTo>
                    <a:pt x="1956181" y="1771396"/>
                  </a:lnTo>
                  <a:lnTo>
                    <a:pt x="1950974" y="1765046"/>
                  </a:lnTo>
                  <a:lnTo>
                    <a:pt x="1946656" y="1759966"/>
                  </a:lnTo>
                  <a:lnTo>
                    <a:pt x="1939671" y="1754886"/>
                  </a:lnTo>
                  <a:lnTo>
                    <a:pt x="1935734" y="1752346"/>
                  </a:lnTo>
                  <a:lnTo>
                    <a:pt x="1927352" y="1751076"/>
                  </a:lnTo>
                  <a:lnTo>
                    <a:pt x="1922653" y="1751076"/>
                  </a:lnTo>
                  <a:lnTo>
                    <a:pt x="1890179" y="1776476"/>
                  </a:lnTo>
                  <a:lnTo>
                    <a:pt x="1886585" y="1796796"/>
                  </a:lnTo>
                  <a:lnTo>
                    <a:pt x="1876806" y="1784096"/>
                  </a:lnTo>
                  <a:lnTo>
                    <a:pt x="1856740" y="1800606"/>
                  </a:lnTo>
                  <a:lnTo>
                    <a:pt x="1923161" y="1881886"/>
                  </a:lnTo>
                  <a:lnTo>
                    <a:pt x="1944751" y="1864106"/>
                  </a:lnTo>
                  <a:lnTo>
                    <a:pt x="1914652" y="1827276"/>
                  </a:lnTo>
                  <a:lnTo>
                    <a:pt x="1907286" y="1818386"/>
                  </a:lnTo>
                  <a:lnTo>
                    <a:pt x="1902714" y="1812036"/>
                  </a:lnTo>
                  <a:lnTo>
                    <a:pt x="1899412" y="1803146"/>
                  </a:lnTo>
                  <a:lnTo>
                    <a:pt x="1899158" y="1799336"/>
                  </a:lnTo>
                  <a:lnTo>
                    <a:pt x="1899856" y="1796796"/>
                  </a:lnTo>
                  <a:lnTo>
                    <a:pt x="1900555" y="1794256"/>
                  </a:lnTo>
                  <a:lnTo>
                    <a:pt x="1914017" y="1779016"/>
                  </a:lnTo>
                  <a:lnTo>
                    <a:pt x="1920494" y="1779016"/>
                  </a:lnTo>
                  <a:lnTo>
                    <a:pt x="1941957" y="1798066"/>
                  </a:lnTo>
                  <a:lnTo>
                    <a:pt x="1975866" y="1838706"/>
                  </a:lnTo>
                  <a:lnTo>
                    <a:pt x="1997456" y="1822196"/>
                  </a:lnTo>
                  <a:close/>
                </a:path>
                <a:path w="2354579" h="2170429">
                  <a:moveTo>
                    <a:pt x="2082165" y="159512"/>
                  </a:moveTo>
                  <a:lnTo>
                    <a:pt x="2063267" y="125806"/>
                  </a:lnTo>
                  <a:lnTo>
                    <a:pt x="2054352" y="116713"/>
                  </a:lnTo>
                  <a:lnTo>
                    <a:pt x="2053844" y="116205"/>
                  </a:lnTo>
                  <a:lnTo>
                    <a:pt x="2053844" y="154432"/>
                  </a:lnTo>
                  <a:lnTo>
                    <a:pt x="2053336" y="161925"/>
                  </a:lnTo>
                  <a:lnTo>
                    <a:pt x="2051685" y="165354"/>
                  </a:lnTo>
                  <a:lnTo>
                    <a:pt x="2045208" y="171831"/>
                  </a:lnTo>
                  <a:lnTo>
                    <a:pt x="2041525" y="173482"/>
                  </a:lnTo>
                  <a:lnTo>
                    <a:pt x="2033397" y="173482"/>
                  </a:lnTo>
                  <a:lnTo>
                    <a:pt x="2015363" y="159486"/>
                  </a:lnTo>
                  <a:lnTo>
                    <a:pt x="2015363" y="201676"/>
                  </a:lnTo>
                  <a:lnTo>
                    <a:pt x="1993265" y="221361"/>
                  </a:lnTo>
                  <a:lnTo>
                    <a:pt x="1989455" y="220218"/>
                  </a:lnTo>
                  <a:lnTo>
                    <a:pt x="1983359" y="216027"/>
                  </a:lnTo>
                  <a:lnTo>
                    <a:pt x="1978406" y="211582"/>
                  </a:lnTo>
                  <a:lnTo>
                    <a:pt x="1971040" y="204089"/>
                  </a:lnTo>
                  <a:lnTo>
                    <a:pt x="1951863" y="184785"/>
                  </a:lnTo>
                  <a:lnTo>
                    <a:pt x="1979422" y="157480"/>
                  </a:lnTo>
                  <a:lnTo>
                    <a:pt x="1996059" y="174244"/>
                  </a:lnTo>
                  <a:lnTo>
                    <a:pt x="2002383" y="180771"/>
                  </a:lnTo>
                  <a:lnTo>
                    <a:pt x="2015363" y="201676"/>
                  </a:lnTo>
                  <a:lnTo>
                    <a:pt x="2015363" y="159486"/>
                  </a:lnTo>
                  <a:lnTo>
                    <a:pt x="2013394" y="157480"/>
                  </a:lnTo>
                  <a:lnTo>
                    <a:pt x="2010029" y="154051"/>
                  </a:lnTo>
                  <a:lnTo>
                    <a:pt x="1996440" y="140462"/>
                  </a:lnTo>
                  <a:lnTo>
                    <a:pt x="2020316" y="116713"/>
                  </a:lnTo>
                  <a:lnTo>
                    <a:pt x="2032127" y="128651"/>
                  </a:lnTo>
                  <a:lnTo>
                    <a:pt x="2041906" y="138430"/>
                  </a:lnTo>
                  <a:lnTo>
                    <a:pt x="2047621" y="144526"/>
                  </a:lnTo>
                  <a:lnTo>
                    <a:pt x="2049399" y="146812"/>
                  </a:lnTo>
                  <a:lnTo>
                    <a:pt x="2052447" y="150622"/>
                  </a:lnTo>
                  <a:lnTo>
                    <a:pt x="2053844" y="154432"/>
                  </a:lnTo>
                  <a:lnTo>
                    <a:pt x="2053844" y="116205"/>
                  </a:lnTo>
                  <a:lnTo>
                    <a:pt x="2016760" y="78994"/>
                  </a:lnTo>
                  <a:lnTo>
                    <a:pt x="1913890" y="181356"/>
                  </a:lnTo>
                  <a:lnTo>
                    <a:pt x="1948688" y="216281"/>
                  </a:lnTo>
                  <a:lnTo>
                    <a:pt x="1980438" y="245618"/>
                  </a:lnTo>
                  <a:lnTo>
                    <a:pt x="1993138" y="249682"/>
                  </a:lnTo>
                  <a:lnTo>
                    <a:pt x="1999488" y="250825"/>
                  </a:lnTo>
                  <a:lnTo>
                    <a:pt x="2029460" y="237744"/>
                  </a:lnTo>
                  <a:lnTo>
                    <a:pt x="2035429" y="231902"/>
                  </a:lnTo>
                  <a:lnTo>
                    <a:pt x="2038858" y="225044"/>
                  </a:lnTo>
                  <a:lnTo>
                    <a:pt x="2039340" y="221361"/>
                  </a:lnTo>
                  <a:lnTo>
                    <a:pt x="2039874" y="217297"/>
                  </a:lnTo>
                  <a:lnTo>
                    <a:pt x="2041017" y="209550"/>
                  </a:lnTo>
                  <a:lnTo>
                    <a:pt x="2039239" y="201676"/>
                  </a:lnTo>
                  <a:lnTo>
                    <a:pt x="2034794" y="193548"/>
                  </a:lnTo>
                  <a:lnTo>
                    <a:pt x="2041271" y="195961"/>
                  </a:lnTo>
                  <a:lnTo>
                    <a:pt x="2047748" y="196469"/>
                  </a:lnTo>
                  <a:lnTo>
                    <a:pt x="2060956" y="193675"/>
                  </a:lnTo>
                  <a:lnTo>
                    <a:pt x="2061184" y="193548"/>
                  </a:lnTo>
                  <a:lnTo>
                    <a:pt x="2066671" y="190627"/>
                  </a:lnTo>
                  <a:lnTo>
                    <a:pt x="2075942" y="181356"/>
                  </a:lnTo>
                  <a:lnTo>
                    <a:pt x="2078990" y="176403"/>
                  </a:lnTo>
                  <a:lnTo>
                    <a:pt x="2079701" y="173482"/>
                  </a:lnTo>
                  <a:lnTo>
                    <a:pt x="2080387" y="170688"/>
                  </a:lnTo>
                  <a:lnTo>
                    <a:pt x="2081911" y="164973"/>
                  </a:lnTo>
                  <a:lnTo>
                    <a:pt x="2082165" y="159512"/>
                  </a:lnTo>
                  <a:close/>
                </a:path>
                <a:path w="2354579" h="2170429">
                  <a:moveTo>
                    <a:pt x="2089785" y="1745996"/>
                  </a:moveTo>
                  <a:lnTo>
                    <a:pt x="2084705" y="1743456"/>
                  </a:lnTo>
                  <a:lnTo>
                    <a:pt x="2080514" y="1740916"/>
                  </a:lnTo>
                  <a:lnTo>
                    <a:pt x="2077085" y="1738376"/>
                  </a:lnTo>
                  <a:lnTo>
                    <a:pt x="2073529" y="1735836"/>
                  </a:lnTo>
                  <a:lnTo>
                    <a:pt x="2068957" y="1730756"/>
                  </a:lnTo>
                  <a:lnTo>
                    <a:pt x="2067001" y="1728216"/>
                  </a:lnTo>
                  <a:lnTo>
                    <a:pt x="2063115" y="1723136"/>
                  </a:lnTo>
                  <a:lnTo>
                    <a:pt x="2048891" y="1705356"/>
                  </a:lnTo>
                  <a:lnTo>
                    <a:pt x="2044954" y="1700441"/>
                  </a:lnTo>
                  <a:lnTo>
                    <a:pt x="2044954" y="1751076"/>
                  </a:lnTo>
                  <a:lnTo>
                    <a:pt x="2043938" y="1754886"/>
                  </a:lnTo>
                  <a:lnTo>
                    <a:pt x="2042541" y="1759966"/>
                  </a:lnTo>
                  <a:lnTo>
                    <a:pt x="2039874" y="1765046"/>
                  </a:lnTo>
                  <a:lnTo>
                    <a:pt x="2032508" y="1771396"/>
                  </a:lnTo>
                  <a:lnTo>
                    <a:pt x="2028698" y="1772666"/>
                  </a:lnTo>
                  <a:lnTo>
                    <a:pt x="2020697" y="1771396"/>
                  </a:lnTo>
                  <a:lnTo>
                    <a:pt x="2017395" y="1770126"/>
                  </a:lnTo>
                  <a:lnTo>
                    <a:pt x="2014982" y="1766316"/>
                  </a:lnTo>
                  <a:lnTo>
                    <a:pt x="2012442" y="1763776"/>
                  </a:lnTo>
                  <a:lnTo>
                    <a:pt x="2030095" y="1732026"/>
                  </a:lnTo>
                  <a:lnTo>
                    <a:pt x="2032127" y="1728216"/>
                  </a:lnTo>
                  <a:lnTo>
                    <a:pt x="2035556" y="1732026"/>
                  </a:lnTo>
                  <a:lnTo>
                    <a:pt x="2039747" y="1738376"/>
                  </a:lnTo>
                  <a:lnTo>
                    <a:pt x="2042414" y="1740916"/>
                  </a:lnTo>
                  <a:lnTo>
                    <a:pt x="2043303" y="1743456"/>
                  </a:lnTo>
                  <a:lnTo>
                    <a:pt x="2044827" y="1747266"/>
                  </a:lnTo>
                  <a:lnTo>
                    <a:pt x="2044954" y="1751076"/>
                  </a:lnTo>
                  <a:lnTo>
                    <a:pt x="2044954" y="1700441"/>
                  </a:lnTo>
                  <a:lnTo>
                    <a:pt x="2042795" y="1697736"/>
                  </a:lnTo>
                  <a:lnTo>
                    <a:pt x="2035175" y="1688846"/>
                  </a:lnTo>
                  <a:lnTo>
                    <a:pt x="2028952" y="1683766"/>
                  </a:lnTo>
                  <a:lnTo>
                    <a:pt x="2024253" y="1681226"/>
                  </a:lnTo>
                  <a:lnTo>
                    <a:pt x="2019427" y="1678686"/>
                  </a:lnTo>
                  <a:lnTo>
                    <a:pt x="2013712" y="1678686"/>
                  </a:lnTo>
                  <a:lnTo>
                    <a:pt x="2007235" y="1681226"/>
                  </a:lnTo>
                  <a:lnTo>
                    <a:pt x="2001989" y="1682496"/>
                  </a:lnTo>
                  <a:lnTo>
                    <a:pt x="1996198" y="1685036"/>
                  </a:lnTo>
                  <a:lnTo>
                    <a:pt x="1989848" y="1690116"/>
                  </a:lnTo>
                  <a:lnTo>
                    <a:pt x="1982978" y="1695196"/>
                  </a:lnTo>
                  <a:lnTo>
                    <a:pt x="1962556" y="1725676"/>
                  </a:lnTo>
                  <a:lnTo>
                    <a:pt x="1962658" y="1733296"/>
                  </a:lnTo>
                  <a:lnTo>
                    <a:pt x="1963991" y="1739646"/>
                  </a:lnTo>
                  <a:lnTo>
                    <a:pt x="1966595" y="1747266"/>
                  </a:lnTo>
                  <a:lnTo>
                    <a:pt x="1988947" y="1734566"/>
                  </a:lnTo>
                  <a:lnTo>
                    <a:pt x="1987169" y="1729486"/>
                  </a:lnTo>
                  <a:lnTo>
                    <a:pt x="1986788" y="1725676"/>
                  </a:lnTo>
                  <a:lnTo>
                    <a:pt x="1987677" y="1721866"/>
                  </a:lnTo>
                  <a:lnTo>
                    <a:pt x="1988693" y="1719326"/>
                  </a:lnTo>
                  <a:lnTo>
                    <a:pt x="1990979" y="1715516"/>
                  </a:lnTo>
                  <a:lnTo>
                    <a:pt x="1994789" y="1712976"/>
                  </a:lnTo>
                  <a:lnTo>
                    <a:pt x="2000504" y="1707896"/>
                  </a:lnTo>
                  <a:lnTo>
                    <a:pt x="2005076" y="1705356"/>
                  </a:lnTo>
                  <a:lnTo>
                    <a:pt x="2012061" y="1705356"/>
                  </a:lnTo>
                  <a:lnTo>
                    <a:pt x="2015490" y="1707896"/>
                  </a:lnTo>
                  <a:lnTo>
                    <a:pt x="2018919" y="1711706"/>
                  </a:lnTo>
                  <a:lnTo>
                    <a:pt x="2020570" y="1714246"/>
                  </a:lnTo>
                  <a:lnTo>
                    <a:pt x="2018106" y="1718056"/>
                  </a:lnTo>
                  <a:lnTo>
                    <a:pt x="2014550" y="1723136"/>
                  </a:lnTo>
                  <a:lnTo>
                    <a:pt x="2009863" y="1729486"/>
                  </a:lnTo>
                  <a:lnTo>
                    <a:pt x="2004060" y="1737106"/>
                  </a:lnTo>
                  <a:lnTo>
                    <a:pt x="1997710" y="1744726"/>
                  </a:lnTo>
                  <a:lnTo>
                    <a:pt x="1993392" y="1751076"/>
                  </a:lnTo>
                  <a:lnTo>
                    <a:pt x="1990979" y="1754886"/>
                  </a:lnTo>
                  <a:lnTo>
                    <a:pt x="1988566" y="1761236"/>
                  </a:lnTo>
                  <a:lnTo>
                    <a:pt x="1987677" y="1766316"/>
                  </a:lnTo>
                  <a:lnTo>
                    <a:pt x="1989201" y="1776476"/>
                  </a:lnTo>
                  <a:lnTo>
                    <a:pt x="2016506" y="1798066"/>
                  </a:lnTo>
                  <a:lnTo>
                    <a:pt x="2022881" y="1798066"/>
                  </a:lnTo>
                  <a:lnTo>
                    <a:pt x="2035594" y="1792986"/>
                  </a:lnTo>
                  <a:lnTo>
                    <a:pt x="2041906" y="1787906"/>
                  </a:lnTo>
                  <a:lnTo>
                    <a:pt x="2046732" y="1784096"/>
                  </a:lnTo>
                  <a:lnTo>
                    <a:pt x="2050415" y="1780286"/>
                  </a:lnTo>
                  <a:lnTo>
                    <a:pt x="2053209" y="1775206"/>
                  </a:lnTo>
                  <a:lnTo>
                    <a:pt x="2054542" y="1772666"/>
                  </a:lnTo>
                  <a:lnTo>
                    <a:pt x="2055876" y="1770126"/>
                  </a:lnTo>
                  <a:lnTo>
                    <a:pt x="2057654" y="1763776"/>
                  </a:lnTo>
                  <a:lnTo>
                    <a:pt x="2058416" y="1757426"/>
                  </a:lnTo>
                  <a:lnTo>
                    <a:pt x="2059813" y="1758696"/>
                  </a:lnTo>
                  <a:lnTo>
                    <a:pt x="2061210" y="1758696"/>
                  </a:lnTo>
                  <a:lnTo>
                    <a:pt x="2066798" y="1762506"/>
                  </a:lnTo>
                  <a:lnTo>
                    <a:pt x="2068449" y="1763776"/>
                  </a:lnTo>
                  <a:lnTo>
                    <a:pt x="2076069" y="1757426"/>
                  </a:lnTo>
                  <a:lnTo>
                    <a:pt x="2089785" y="1745996"/>
                  </a:lnTo>
                  <a:close/>
                </a:path>
                <a:path w="2354579" h="2170429">
                  <a:moveTo>
                    <a:pt x="2158365" y="278003"/>
                  </a:moveTo>
                  <a:lnTo>
                    <a:pt x="2138807" y="258318"/>
                  </a:lnTo>
                  <a:lnTo>
                    <a:pt x="2107438" y="289560"/>
                  </a:lnTo>
                  <a:lnTo>
                    <a:pt x="2100072" y="296710"/>
                  </a:lnTo>
                  <a:lnTo>
                    <a:pt x="2077974" y="310261"/>
                  </a:lnTo>
                  <a:lnTo>
                    <a:pt x="2073529" y="309499"/>
                  </a:lnTo>
                  <a:lnTo>
                    <a:pt x="2068957" y="308610"/>
                  </a:lnTo>
                  <a:lnTo>
                    <a:pt x="2065020" y="306578"/>
                  </a:lnTo>
                  <a:lnTo>
                    <a:pt x="2061718" y="303149"/>
                  </a:lnTo>
                  <a:lnTo>
                    <a:pt x="2058797" y="300228"/>
                  </a:lnTo>
                  <a:lnTo>
                    <a:pt x="2057019" y="297053"/>
                  </a:lnTo>
                  <a:lnTo>
                    <a:pt x="2056003" y="290576"/>
                  </a:lnTo>
                  <a:lnTo>
                    <a:pt x="2056511" y="287401"/>
                  </a:lnTo>
                  <a:lnTo>
                    <a:pt x="2110613" y="229870"/>
                  </a:lnTo>
                  <a:lnTo>
                    <a:pt x="2090928" y="210185"/>
                  </a:lnTo>
                  <a:lnTo>
                    <a:pt x="2036826" y="264160"/>
                  </a:lnTo>
                  <a:lnTo>
                    <a:pt x="2027580" y="288036"/>
                  </a:lnTo>
                  <a:lnTo>
                    <a:pt x="2031111" y="300228"/>
                  </a:lnTo>
                  <a:lnTo>
                    <a:pt x="2034413" y="305816"/>
                  </a:lnTo>
                  <a:lnTo>
                    <a:pt x="2039493" y="310769"/>
                  </a:lnTo>
                  <a:lnTo>
                    <a:pt x="2044319" y="315722"/>
                  </a:lnTo>
                  <a:lnTo>
                    <a:pt x="2050161" y="319278"/>
                  </a:lnTo>
                  <a:lnTo>
                    <a:pt x="2056765" y="321437"/>
                  </a:lnTo>
                  <a:lnTo>
                    <a:pt x="2063496" y="323469"/>
                  </a:lnTo>
                  <a:lnTo>
                    <a:pt x="2070227" y="323977"/>
                  </a:lnTo>
                  <a:lnTo>
                    <a:pt x="2076831" y="322707"/>
                  </a:lnTo>
                  <a:lnTo>
                    <a:pt x="2065655" y="333883"/>
                  </a:lnTo>
                  <a:lnTo>
                    <a:pt x="2083943" y="352171"/>
                  </a:lnTo>
                  <a:lnTo>
                    <a:pt x="2113496" y="322707"/>
                  </a:lnTo>
                  <a:lnTo>
                    <a:pt x="2125992" y="310261"/>
                  </a:lnTo>
                  <a:lnTo>
                    <a:pt x="2158365" y="278003"/>
                  </a:lnTo>
                  <a:close/>
                </a:path>
                <a:path w="2354579" h="2170429">
                  <a:moveTo>
                    <a:pt x="2192528" y="1699006"/>
                  </a:moveTo>
                  <a:lnTo>
                    <a:pt x="2191766" y="1692656"/>
                  </a:lnTo>
                  <a:lnTo>
                    <a:pt x="2189480" y="1687576"/>
                  </a:lnTo>
                  <a:lnTo>
                    <a:pt x="2187232" y="1682496"/>
                  </a:lnTo>
                  <a:lnTo>
                    <a:pt x="2183955" y="1676146"/>
                  </a:lnTo>
                  <a:lnTo>
                    <a:pt x="2179612" y="1671066"/>
                  </a:lnTo>
                  <a:lnTo>
                    <a:pt x="2174240" y="1663446"/>
                  </a:lnTo>
                  <a:lnTo>
                    <a:pt x="2148560" y="1631696"/>
                  </a:lnTo>
                  <a:lnTo>
                    <a:pt x="2138286" y="1618996"/>
                  </a:lnTo>
                  <a:lnTo>
                    <a:pt x="2135505" y="1615567"/>
                  </a:lnTo>
                  <a:lnTo>
                    <a:pt x="2135505" y="1663446"/>
                  </a:lnTo>
                  <a:lnTo>
                    <a:pt x="2134997" y="1677416"/>
                  </a:lnTo>
                  <a:lnTo>
                    <a:pt x="2132203" y="1682496"/>
                  </a:lnTo>
                  <a:lnTo>
                    <a:pt x="2126869" y="1687576"/>
                  </a:lnTo>
                  <a:lnTo>
                    <a:pt x="2122043" y="1691386"/>
                  </a:lnTo>
                  <a:lnTo>
                    <a:pt x="2116201" y="1692656"/>
                  </a:lnTo>
                  <a:lnTo>
                    <a:pt x="2102993" y="1690116"/>
                  </a:lnTo>
                  <a:lnTo>
                    <a:pt x="2096135" y="1685036"/>
                  </a:lnTo>
                  <a:lnTo>
                    <a:pt x="2089150" y="1676146"/>
                  </a:lnTo>
                  <a:lnTo>
                    <a:pt x="2082419" y="1668526"/>
                  </a:lnTo>
                  <a:lnTo>
                    <a:pt x="2079117" y="1660906"/>
                  </a:lnTo>
                  <a:lnTo>
                    <a:pt x="2079244" y="1646936"/>
                  </a:lnTo>
                  <a:lnTo>
                    <a:pt x="2081911" y="1641856"/>
                  </a:lnTo>
                  <a:lnTo>
                    <a:pt x="2086991" y="1638046"/>
                  </a:lnTo>
                  <a:lnTo>
                    <a:pt x="2092325" y="1632966"/>
                  </a:lnTo>
                  <a:lnTo>
                    <a:pt x="2132330" y="1655826"/>
                  </a:lnTo>
                  <a:lnTo>
                    <a:pt x="2135505" y="1663446"/>
                  </a:lnTo>
                  <a:lnTo>
                    <a:pt x="2135505" y="1615567"/>
                  </a:lnTo>
                  <a:lnTo>
                    <a:pt x="2114677" y="1589786"/>
                  </a:lnTo>
                  <a:lnTo>
                    <a:pt x="2094484" y="1607566"/>
                  </a:lnTo>
                  <a:lnTo>
                    <a:pt x="2103755" y="1618996"/>
                  </a:lnTo>
                  <a:lnTo>
                    <a:pt x="2093798" y="1616456"/>
                  </a:lnTo>
                  <a:lnTo>
                    <a:pt x="2056803" y="1639316"/>
                  </a:lnTo>
                  <a:lnTo>
                    <a:pt x="2052320" y="1655826"/>
                  </a:lnTo>
                  <a:lnTo>
                    <a:pt x="2052929" y="1665986"/>
                  </a:lnTo>
                  <a:lnTo>
                    <a:pt x="2074862" y="1702816"/>
                  </a:lnTo>
                  <a:lnTo>
                    <a:pt x="2107971" y="1718056"/>
                  </a:lnTo>
                  <a:lnTo>
                    <a:pt x="2117598" y="1718056"/>
                  </a:lnTo>
                  <a:lnTo>
                    <a:pt x="2146554" y="1692656"/>
                  </a:lnTo>
                  <a:lnTo>
                    <a:pt x="2148281" y="1686306"/>
                  </a:lnTo>
                  <a:lnTo>
                    <a:pt x="2148713" y="1676146"/>
                  </a:lnTo>
                  <a:lnTo>
                    <a:pt x="2162429" y="1692656"/>
                  </a:lnTo>
                  <a:lnTo>
                    <a:pt x="2164715" y="1696466"/>
                  </a:lnTo>
                  <a:lnTo>
                    <a:pt x="2166620" y="1702816"/>
                  </a:lnTo>
                  <a:lnTo>
                    <a:pt x="2166620" y="1705356"/>
                  </a:lnTo>
                  <a:lnTo>
                    <a:pt x="2165604" y="1707896"/>
                  </a:lnTo>
                  <a:lnTo>
                    <a:pt x="2164207" y="1711706"/>
                  </a:lnTo>
                  <a:lnTo>
                    <a:pt x="2160651" y="1716786"/>
                  </a:lnTo>
                  <a:lnTo>
                    <a:pt x="2155063" y="1720596"/>
                  </a:lnTo>
                  <a:lnTo>
                    <a:pt x="2150618" y="1724406"/>
                  </a:lnTo>
                  <a:lnTo>
                    <a:pt x="2146808" y="1725676"/>
                  </a:lnTo>
                  <a:lnTo>
                    <a:pt x="2143506" y="1726946"/>
                  </a:lnTo>
                  <a:lnTo>
                    <a:pt x="2141220" y="1726946"/>
                  </a:lnTo>
                  <a:lnTo>
                    <a:pt x="2138553" y="1725676"/>
                  </a:lnTo>
                  <a:lnTo>
                    <a:pt x="2135886" y="1723136"/>
                  </a:lnTo>
                  <a:lnTo>
                    <a:pt x="2108835" y="1739646"/>
                  </a:lnTo>
                  <a:lnTo>
                    <a:pt x="2109597" y="1740916"/>
                  </a:lnTo>
                  <a:lnTo>
                    <a:pt x="2110232" y="1742186"/>
                  </a:lnTo>
                  <a:lnTo>
                    <a:pt x="2110867" y="1742186"/>
                  </a:lnTo>
                  <a:lnTo>
                    <a:pt x="2115667" y="1747266"/>
                  </a:lnTo>
                  <a:lnTo>
                    <a:pt x="2121166" y="1751076"/>
                  </a:lnTo>
                  <a:lnTo>
                    <a:pt x="2127339" y="1752346"/>
                  </a:lnTo>
                  <a:lnTo>
                    <a:pt x="2134235" y="1753616"/>
                  </a:lnTo>
                  <a:lnTo>
                    <a:pt x="2141855" y="1752346"/>
                  </a:lnTo>
                  <a:lnTo>
                    <a:pt x="2150249" y="1748536"/>
                  </a:lnTo>
                  <a:lnTo>
                    <a:pt x="2159431" y="1743456"/>
                  </a:lnTo>
                  <a:lnTo>
                    <a:pt x="2169414" y="1735836"/>
                  </a:lnTo>
                  <a:lnTo>
                    <a:pt x="2176653" y="1730756"/>
                  </a:lnTo>
                  <a:lnTo>
                    <a:pt x="2179929" y="1726946"/>
                  </a:lnTo>
                  <a:lnTo>
                    <a:pt x="2182114" y="1724406"/>
                  </a:lnTo>
                  <a:lnTo>
                    <a:pt x="2185670" y="1719326"/>
                  </a:lnTo>
                  <a:lnTo>
                    <a:pt x="2189099" y="1714246"/>
                  </a:lnTo>
                  <a:lnTo>
                    <a:pt x="2191258" y="1709166"/>
                  </a:lnTo>
                  <a:lnTo>
                    <a:pt x="2192528" y="1699006"/>
                  </a:lnTo>
                  <a:close/>
                </a:path>
                <a:path w="2354579" h="2170429">
                  <a:moveTo>
                    <a:pt x="2198116" y="317881"/>
                  </a:moveTo>
                  <a:lnTo>
                    <a:pt x="2178431" y="298069"/>
                  </a:lnTo>
                  <a:lnTo>
                    <a:pt x="2104009" y="372237"/>
                  </a:lnTo>
                  <a:lnTo>
                    <a:pt x="2123567" y="392049"/>
                  </a:lnTo>
                  <a:lnTo>
                    <a:pt x="2198116" y="317881"/>
                  </a:lnTo>
                  <a:close/>
                </a:path>
                <a:path w="2354579" h="2170429">
                  <a:moveTo>
                    <a:pt x="2226437" y="289560"/>
                  </a:moveTo>
                  <a:lnTo>
                    <a:pt x="2206879" y="269875"/>
                  </a:lnTo>
                  <a:lnTo>
                    <a:pt x="2188591" y="288036"/>
                  </a:lnTo>
                  <a:lnTo>
                    <a:pt x="2208149" y="307721"/>
                  </a:lnTo>
                  <a:lnTo>
                    <a:pt x="2226437" y="289560"/>
                  </a:lnTo>
                  <a:close/>
                </a:path>
                <a:path w="2354579" h="2170429">
                  <a:moveTo>
                    <a:pt x="2255736" y="1591056"/>
                  </a:moveTo>
                  <a:lnTo>
                    <a:pt x="2254758" y="1583436"/>
                  </a:lnTo>
                  <a:lnTo>
                    <a:pt x="2252599" y="1577086"/>
                  </a:lnTo>
                  <a:lnTo>
                    <a:pt x="2228088" y="1589786"/>
                  </a:lnTo>
                  <a:lnTo>
                    <a:pt x="2230247" y="1594866"/>
                  </a:lnTo>
                  <a:lnTo>
                    <a:pt x="2231009" y="1599946"/>
                  </a:lnTo>
                  <a:lnTo>
                    <a:pt x="2213356" y="1618996"/>
                  </a:lnTo>
                  <a:lnTo>
                    <a:pt x="2207133" y="1617726"/>
                  </a:lnTo>
                  <a:lnTo>
                    <a:pt x="2200910" y="1617726"/>
                  </a:lnTo>
                  <a:lnTo>
                    <a:pt x="2195195" y="1613916"/>
                  </a:lnTo>
                  <a:lnTo>
                    <a:pt x="2189734" y="1607566"/>
                  </a:lnTo>
                  <a:lnTo>
                    <a:pt x="2206726" y="1593596"/>
                  </a:lnTo>
                  <a:lnTo>
                    <a:pt x="2243836" y="1563116"/>
                  </a:lnTo>
                  <a:lnTo>
                    <a:pt x="2238311" y="1556766"/>
                  </a:lnTo>
                  <a:lnTo>
                    <a:pt x="2233892" y="1551686"/>
                  </a:lnTo>
                  <a:lnTo>
                    <a:pt x="2223909" y="1544066"/>
                  </a:lnTo>
                  <a:lnTo>
                    <a:pt x="2213838" y="1537716"/>
                  </a:lnTo>
                  <a:lnTo>
                    <a:pt x="2211578" y="1537157"/>
                  </a:lnTo>
                  <a:lnTo>
                    <a:pt x="2211578" y="1568196"/>
                  </a:lnTo>
                  <a:lnTo>
                    <a:pt x="2179447" y="1593596"/>
                  </a:lnTo>
                  <a:lnTo>
                    <a:pt x="2174494" y="1588516"/>
                  </a:lnTo>
                  <a:lnTo>
                    <a:pt x="2172208" y="1582166"/>
                  </a:lnTo>
                  <a:lnTo>
                    <a:pt x="2172589" y="1575816"/>
                  </a:lnTo>
                  <a:lnTo>
                    <a:pt x="2172843" y="1570736"/>
                  </a:lnTo>
                  <a:lnTo>
                    <a:pt x="2175256" y="1565656"/>
                  </a:lnTo>
                  <a:lnTo>
                    <a:pt x="2179955" y="1561846"/>
                  </a:lnTo>
                  <a:lnTo>
                    <a:pt x="2184400" y="1558036"/>
                  </a:lnTo>
                  <a:lnTo>
                    <a:pt x="2189480" y="1556766"/>
                  </a:lnTo>
                  <a:lnTo>
                    <a:pt x="2200910" y="1558036"/>
                  </a:lnTo>
                  <a:lnTo>
                    <a:pt x="2206371" y="1561846"/>
                  </a:lnTo>
                  <a:lnTo>
                    <a:pt x="2211578" y="1568196"/>
                  </a:lnTo>
                  <a:lnTo>
                    <a:pt x="2211578" y="1537157"/>
                  </a:lnTo>
                  <a:lnTo>
                    <a:pt x="2203704" y="1535176"/>
                  </a:lnTo>
                  <a:lnTo>
                    <a:pt x="2193721" y="1533906"/>
                  </a:lnTo>
                  <a:lnTo>
                    <a:pt x="2183981" y="1536446"/>
                  </a:lnTo>
                  <a:lnTo>
                    <a:pt x="2152802" y="1560576"/>
                  </a:lnTo>
                  <a:lnTo>
                    <a:pt x="2147824" y="1579626"/>
                  </a:lnTo>
                  <a:lnTo>
                    <a:pt x="2148344" y="1589786"/>
                  </a:lnTo>
                  <a:lnTo>
                    <a:pt x="2170201" y="1627886"/>
                  </a:lnTo>
                  <a:lnTo>
                    <a:pt x="2204783" y="1643126"/>
                  </a:lnTo>
                  <a:lnTo>
                    <a:pt x="2215489" y="1640586"/>
                  </a:lnTo>
                  <a:lnTo>
                    <a:pt x="2226170" y="1636776"/>
                  </a:lnTo>
                  <a:lnTo>
                    <a:pt x="2236851" y="1629156"/>
                  </a:lnTo>
                  <a:lnTo>
                    <a:pt x="2242934" y="1624076"/>
                  </a:lnTo>
                  <a:lnTo>
                    <a:pt x="2246871" y="1618996"/>
                  </a:lnTo>
                  <a:lnTo>
                    <a:pt x="2247862" y="1617726"/>
                  </a:lnTo>
                  <a:lnTo>
                    <a:pt x="2251595" y="1611376"/>
                  </a:lnTo>
                  <a:lnTo>
                    <a:pt x="2254123" y="1605026"/>
                  </a:lnTo>
                  <a:lnTo>
                    <a:pt x="2255520" y="1598676"/>
                  </a:lnTo>
                  <a:lnTo>
                    <a:pt x="2255736" y="1591056"/>
                  </a:lnTo>
                  <a:close/>
                </a:path>
                <a:path w="2354579" h="2170429">
                  <a:moveTo>
                    <a:pt x="2266188" y="329565"/>
                  </a:moveTo>
                  <a:lnTo>
                    <a:pt x="2246630" y="309880"/>
                  </a:lnTo>
                  <a:lnTo>
                    <a:pt x="2143760" y="412242"/>
                  </a:lnTo>
                  <a:lnTo>
                    <a:pt x="2163445" y="431927"/>
                  </a:lnTo>
                  <a:lnTo>
                    <a:pt x="2266188" y="329565"/>
                  </a:lnTo>
                  <a:close/>
                </a:path>
                <a:path w="2354579" h="2170429">
                  <a:moveTo>
                    <a:pt x="2354453" y="418084"/>
                  </a:moveTo>
                  <a:lnTo>
                    <a:pt x="2334768" y="398399"/>
                  </a:lnTo>
                  <a:lnTo>
                    <a:pt x="2297684" y="435356"/>
                  </a:lnTo>
                  <a:lnTo>
                    <a:pt x="2297480" y="426072"/>
                  </a:lnTo>
                  <a:lnTo>
                    <a:pt x="2295575" y="417639"/>
                  </a:lnTo>
                  <a:lnTo>
                    <a:pt x="2295182" y="416814"/>
                  </a:lnTo>
                  <a:lnTo>
                    <a:pt x="2291969" y="410070"/>
                  </a:lnTo>
                  <a:lnTo>
                    <a:pt x="2286635" y="403352"/>
                  </a:lnTo>
                  <a:lnTo>
                    <a:pt x="2283587" y="400837"/>
                  </a:lnTo>
                  <a:lnTo>
                    <a:pt x="2283587" y="434213"/>
                  </a:lnTo>
                  <a:lnTo>
                    <a:pt x="2282825" y="441071"/>
                  </a:lnTo>
                  <a:lnTo>
                    <a:pt x="2253996" y="475869"/>
                  </a:lnTo>
                  <a:lnTo>
                    <a:pt x="2239899" y="477139"/>
                  </a:lnTo>
                  <a:lnTo>
                    <a:pt x="2234184" y="475246"/>
                  </a:lnTo>
                  <a:lnTo>
                    <a:pt x="2229612" y="470662"/>
                  </a:lnTo>
                  <a:lnTo>
                    <a:pt x="2224024" y="464959"/>
                  </a:lnTo>
                  <a:lnTo>
                    <a:pt x="2222119" y="457962"/>
                  </a:lnTo>
                  <a:lnTo>
                    <a:pt x="2224151" y="449707"/>
                  </a:lnTo>
                  <a:lnTo>
                    <a:pt x="2225421" y="443992"/>
                  </a:lnTo>
                  <a:lnTo>
                    <a:pt x="2230120" y="437134"/>
                  </a:lnTo>
                  <a:lnTo>
                    <a:pt x="2238121" y="429260"/>
                  </a:lnTo>
                  <a:lnTo>
                    <a:pt x="2245487" y="421894"/>
                  </a:lnTo>
                  <a:lnTo>
                    <a:pt x="2252599" y="417957"/>
                  </a:lnTo>
                  <a:lnTo>
                    <a:pt x="2259457" y="417322"/>
                  </a:lnTo>
                  <a:lnTo>
                    <a:pt x="2266315" y="416814"/>
                  </a:lnTo>
                  <a:lnTo>
                    <a:pt x="2272030" y="418846"/>
                  </a:lnTo>
                  <a:lnTo>
                    <a:pt x="2281555" y="428371"/>
                  </a:lnTo>
                  <a:lnTo>
                    <a:pt x="2283587" y="434213"/>
                  </a:lnTo>
                  <a:lnTo>
                    <a:pt x="2283587" y="400837"/>
                  </a:lnTo>
                  <a:lnTo>
                    <a:pt x="2279535" y="397484"/>
                  </a:lnTo>
                  <a:lnTo>
                    <a:pt x="2271788" y="393382"/>
                  </a:lnTo>
                  <a:lnTo>
                    <a:pt x="2263394" y="391109"/>
                  </a:lnTo>
                  <a:lnTo>
                    <a:pt x="2254377" y="390652"/>
                  </a:lnTo>
                  <a:lnTo>
                    <a:pt x="2244953" y="392252"/>
                  </a:lnTo>
                  <a:lnTo>
                    <a:pt x="2208492" y="419709"/>
                  </a:lnTo>
                  <a:lnTo>
                    <a:pt x="2196973" y="448310"/>
                  </a:lnTo>
                  <a:lnTo>
                    <a:pt x="2197201" y="457619"/>
                  </a:lnTo>
                  <a:lnTo>
                    <a:pt x="2224024" y="489966"/>
                  </a:lnTo>
                  <a:lnTo>
                    <a:pt x="2230247" y="492125"/>
                  </a:lnTo>
                  <a:lnTo>
                    <a:pt x="2236978" y="492506"/>
                  </a:lnTo>
                  <a:lnTo>
                    <a:pt x="2244344" y="491363"/>
                  </a:lnTo>
                  <a:lnTo>
                    <a:pt x="2233295" y="502158"/>
                  </a:lnTo>
                  <a:lnTo>
                    <a:pt x="2251583" y="520585"/>
                  </a:lnTo>
                  <a:lnTo>
                    <a:pt x="2280894" y="491363"/>
                  </a:lnTo>
                  <a:lnTo>
                    <a:pt x="2295169" y="477139"/>
                  </a:lnTo>
                  <a:lnTo>
                    <a:pt x="2337104" y="435356"/>
                  </a:lnTo>
                  <a:lnTo>
                    <a:pt x="2354453" y="418084"/>
                  </a:lnTo>
                  <a:close/>
                </a:path>
              </a:pathLst>
            </a:custGeom>
            <a:solidFill>
              <a:srgbClr val="FFFFFF"/>
            </a:solidFill>
          </p:spPr>
          <p:txBody>
            <a:bodyPr wrap="square" lIns="0" tIns="0" rIns="0" bIns="0" rtlCol="0"/>
            <a:lstStyle/>
            <a:p>
              <a:endParaRPr sz="1799"/>
            </a:p>
          </p:txBody>
        </p:sp>
      </p:grpSp>
      <p:sp>
        <p:nvSpPr>
          <p:cNvPr id="77" name="object 77"/>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38089">
              <a:spcBef>
                <a:spcPts val="30"/>
              </a:spcBef>
            </a:pPr>
            <a:fld id="{81D60167-4931-47E6-BA6A-407CBD079E47}" type="slidenum">
              <a:rPr spc="-25" dirty="0"/>
              <a:pPr marL="38089">
                <a:spcBef>
                  <a:spcPts val="30"/>
                </a:spcBef>
              </a:pPr>
              <a:t>31</a:t>
            </a:fld>
            <a:endParaRPr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B8B24AF-BF42-44DB-93AB-4B25CF0486AF}"/>
              </a:ext>
            </a:extLst>
          </p:cNvPr>
          <p:cNvSpPr>
            <a:spLocks noGrp="1"/>
          </p:cNvSpPr>
          <p:nvPr>
            <p:ph type="title"/>
          </p:nvPr>
        </p:nvSpPr>
        <p:spPr>
          <a:xfrm>
            <a:off x="382490" y="358522"/>
            <a:ext cx="6607220" cy="689849"/>
          </a:xfrm>
        </p:spPr>
        <p:txBody>
          <a:bodyPr/>
          <a:lstStyle/>
          <a:p>
            <a:r>
              <a:rPr lang="de-AT" dirty="0">
                <a:solidFill>
                  <a:schemeClr val="accent1"/>
                </a:solidFill>
              </a:rPr>
              <a:t>Why</a:t>
            </a:r>
            <a:r>
              <a:rPr lang="de-AT" dirty="0"/>
              <a:t> Should You Care?</a:t>
            </a:r>
            <a:endParaRPr lang="en-GB" dirty="0"/>
          </a:p>
        </p:txBody>
      </p:sp>
      <p:grpSp>
        <p:nvGrpSpPr>
          <p:cNvPr id="6" name="Group 5">
            <a:extLst>
              <a:ext uri="{FF2B5EF4-FFF2-40B4-BE49-F238E27FC236}">
                <a16:creationId xmlns:a16="http://schemas.microsoft.com/office/drawing/2014/main" id="{853E9F3E-A9CD-4153-A293-AF643AB008BD}"/>
              </a:ext>
            </a:extLst>
          </p:cNvPr>
          <p:cNvGrpSpPr/>
          <p:nvPr/>
        </p:nvGrpSpPr>
        <p:grpSpPr>
          <a:xfrm>
            <a:off x="6313194" y="4779608"/>
            <a:ext cx="5502472" cy="1429968"/>
            <a:chOff x="6313250" y="4779961"/>
            <a:chExt cx="5503905" cy="1430340"/>
          </a:xfrm>
        </p:grpSpPr>
        <p:sp>
          <p:nvSpPr>
            <p:cNvPr id="101" name="Rectangle 100">
              <a:extLst>
                <a:ext uri="{FF2B5EF4-FFF2-40B4-BE49-F238E27FC236}">
                  <a16:creationId xmlns:a16="http://schemas.microsoft.com/office/drawing/2014/main" id="{CD5895D7-8B61-446F-8E1C-8F92EB64A22D}"/>
                </a:ext>
              </a:extLst>
            </p:cNvPr>
            <p:cNvSpPr/>
            <p:nvPr/>
          </p:nvSpPr>
          <p:spPr>
            <a:xfrm>
              <a:off x="6313250" y="4779961"/>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31" name="TextBox 230">
              <a:extLst>
                <a:ext uri="{FF2B5EF4-FFF2-40B4-BE49-F238E27FC236}">
                  <a16:creationId xmlns:a16="http://schemas.microsoft.com/office/drawing/2014/main" id="{1B00F4C8-B00C-4A15-BEED-81D5319E88AE}"/>
                </a:ext>
              </a:extLst>
            </p:cNvPr>
            <p:cNvSpPr txBox="1"/>
            <p:nvPr/>
          </p:nvSpPr>
          <p:spPr>
            <a:xfrm>
              <a:off x="8068660" y="5187354"/>
              <a:ext cx="3383280" cy="615553"/>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Vibrant Community </a:t>
              </a:r>
              <a:br>
                <a:rPr lang="de-AT" sz="1999" dirty="0">
                  <a:solidFill>
                    <a:srgbClr val="000000"/>
                  </a:solidFill>
                  <a:latin typeface="Arial"/>
                  <a:cs typeface="Poppins ExtraBold" panose="020B0604020202020204" charset="0"/>
                </a:rPr>
              </a:br>
              <a:r>
                <a:rPr lang="de-AT" sz="1999" dirty="0">
                  <a:solidFill>
                    <a:srgbClr val="000000"/>
                  </a:solidFill>
                  <a:latin typeface="Arial"/>
                  <a:cs typeface="Poppins ExtraBold" panose="020B0604020202020204" charset="0"/>
                </a:rPr>
                <a:t>&amp; Marketplace</a:t>
              </a:r>
              <a:endParaRPr lang="de-AT" sz="1999" dirty="0">
                <a:solidFill>
                  <a:srgbClr val="000000"/>
                </a:solidFill>
                <a:latin typeface="Arial"/>
                <a:cs typeface="Poppins" panose="00000500000000000000" pitchFamily="2" charset="0"/>
              </a:endParaRPr>
            </a:p>
          </p:txBody>
        </p:sp>
        <p:cxnSp>
          <p:nvCxnSpPr>
            <p:cNvPr id="238" name="Straight Connector 237">
              <a:extLst>
                <a:ext uri="{FF2B5EF4-FFF2-40B4-BE49-F238E27FC236}">
                  <a16:creationId xmlns:a16="http://schemas.microsoft.com/office/drawing/2014/main" id="{6296FD9C-FE75-4B27-971A-2685A8438910}"/>
                </a:ext>
              </a:extLst>
            </p:cNvPr>
            <p:cNvCxnSpPr>
              <a:cxnSpLocks/>
            </p:cNvCxnSpPr>
            <p:nvPr/>
          </p:nvCxnSpPr>
          <p:spPr>
            <a:xfrm>
              <a:off x="7651652" y="5038798"/>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3" name="Graphic 102">
              <a:extLst>
                <a:ext uri="{FF2B5EF4-FFF2-40B4-BE49-F238E27FC236}">
                  <a16:creationId xmlns:a16="http://schemas.microsoft.com/office/drawing/2014/main" id="{D103FD5B-D77A-4973-99FE-CE1CDA39C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2311" y="5065919"/>
              <a:ext cx="858425" cy="858425"/>
            </a:xfrm>
            <a:prstGeom prst="rect">
              <a:avLst/>
            </a:prstGeom>
          </p:spPr>
        </p:pic>
      </p:grpSp>
      <p:grpSp>
        <p:nvGrpSpPr>
          <p:cNvPr id="5" name="Group 4">
            <a:extLst>
              <a:ext uri="{FF2B5EF4-FFF2-40B4-BE49-F238E27FC236}">
                <a16:creationId xmlns:a16="http://schemas.microsoft.com/office/drawing/2014/main" id="{2049B6F9-B01A-4212-97AF-3AAC6FC2F95C}"/>
              </a:ext>
            </a:extLst>
          </p:cNvPr>
          <p:cNvGrpSpPr/>
          <p:nvPr/>
        </p:nvGrpSpPr>
        <p:grpSpPr>
          <a:xfrm>
            <a:off x="6313194" y="3049490"/>
            <a:ext cx="5502472" cy="1429968"/>
            <a:chOff x="6313250" y="3051173"/>
            <a:chExt cx="5503905" cy="1430340"/>
          </a:xfrm>
        </p:grpSpPr>
        <p:sp>
          <p:nvSpPr>
            <p:cNvPr id="99" name="Rectangle 98">
              <a:extLst>
                <a:ext uri="{FF2B5EF4-FFF2-40B4-BE49-F238E27FC236}">
                  <a16:creationId xmlns:a16="http://schemas.microsoft.com/office/drawing/2014/main" id="{2BCCF4CE-99CE-41BA-8226-F5E895295127}"/>
                </a:ext>
              </a:extLst>
            </p:cNvPr>
            <p:cNvSpPr/>
            <p:nvPr/>
          </p:nvSpPr>
          <p:spPr>
            <a:xfrm>
              <a:off x="6313250" y="3051173"/>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30" name="TextBox 229">
              <a:extLst>
                <a:ext uri="{FF2B5EF4-FFF2-40B4-BE49-F238E27FC236}">
                  <a16:creationId xmlns:a16="http://schemas.microsoft.com/office/drawing/2014/main" id="{891D450F-E746-4DCE-8721-FB676E29A8C8}"/>
                </a:ext>
              </a:extLst>
            </p:cNvPr>
            <p:cNvSpPr txBox="1"/>
            <p:nvPr/>
          </p:nvSpPr>
          <p:spPr>
            <a:xfrm>
              <a:off x="8068660" y="3458566"/>
              <a:ext cx="3383280" cy="615553"/>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Leading RPA </a:t>
              </a:r>
              <a:r>
                <a:rPr lang="de-AT" sz="1999" dirty="0" err="1">
                  <a:solidFill>
                    <a:srgbClr val="000000"/>
                  </a:solidFill>
                  <a:latin typeface="Arial"/>
                  <a:cs typeface="Poppins ExtraBold" panose="020B0604020202020204" charset="0"/>
                </a:rPr>
                <a:t>and</a:t>
              </a:r>
              <a:r>
                <a:rPr lang="de-AT" sz="1999" dirty="0">
                  <a:solidFill>
                    <a:srgbClr val="000000"/>
                  </a:solidFill>
                  <a:latin typeface="Arial"/>
                  <a:cs typeface="Poppins ExtraBold" panose="020B0604020202020204" charset="0"/>
                </a:rPr>
                <a:t> </a:t>
              </a:r>
              <a:br>
                <a:rPr lang="de-AT" sz="1999" dirty="0">
                  <a:solidFill>
                    <a:srgbClr val="000000"/>
                  </a:solidFill>
                  <a:latin typeface="Arial"/>
                  <a:cs typeface="Poppins ExtraBold" panose="020B0604020202020204" charset="0"/>
                </a:rPr>
              </a:br>
              <a:r>
                <a:rPr lang="de-AT" sz="1999" dirty="0">
                  <a:solidFill>
                    <a:srgbClr val="000000"/>
                  </a:solidFill>
                  <a:latin typeface="Arial"/>
                  <a:cs typeface="Poppins ExtraBold" panose="020B0604020202020204" charset="0"/>
                </a:rPr>
                <a:t>AI </a:t>
              </a:r>
              <a:r>
                <a:rPr lang="de-AT" sz="1999" dirty="0" err="1">
                  <a:solidFill>
                    <a:srgbClr val="000000"/>
                  </a:solidFill>
                  <a:latin typeface="Arial"/>
                  <a:cs typeface="Poppins ExtraBold" panose="020B0604020202020204" charset="0"/>
                </a:rPr>
                <a:t>innovation</a:t>
              </a:r>
              <a:endParaRPr lang="de-AT" sz="1999" dirty="0">
                <a:solidFill>
                  <a:srgbClr val="000000"/>
                </a:solidFill>
                <a:latin typeface="Arial"/>
                <a:cs typeface="Poppins" panose="00000500000000000000" pitchFamily="2" charset="0"/>
              </a:endParaRPr>
            </a:p>
          </p:txBody>
        </p:sp>
        <p:cxnSp>
          <p:nvCxnSpPr>
            <p:cNvPr id="237" name="Straight Connector 236">
              <a:extLst>
                <a:ext uri="{FF2B5EF4-FFF2-40B4-BE49-F238E27FC236}">
                  <a16:creationId xmlns:a16="http://schemas.microsoft.com/office/drawing/2014/main" id="{5DEEA2EE-4601-42CB-98E7-378ECC60184D}"/>
                </a:ext>
              </a:extLst>
            </p:cNvPr>
            <p:cNvCxnSpPr>
              <a:cxnSpLocks/>
            </p:cNvCxnSpPr>
            <p:nvPr/>
          </p:nvCxnSpPr>
          <p:spPr>
            <a:xfrm>
              <a:off x="7651652" y="3310010"/>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8" name="Picture 203">
              <a:extLst>
                <a:ext uri="{FF2B5EF4-FFF2-40B4-BE49-F238E27FC236}">
                  <a16:creationId xmlns:a16="http://schemas.microsoft.com/office/drawing/2014/main" id="{F383D584-7ECD-440F-9862-83FD1F4553E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294" y="3337131"/>
              <a:ext cx="858426" cy="858426"/>
            </a:xfrm>
            <a:prstGeom prst="rect">
              <a:avLst/>
            </a:prstGeom>
          </p:spPr>
        </p:pic>
      </p:grpSp>
      <p:grpSp>
        <p:nvGrpSpPr>
          <p:cNvPr id="4" name="Group 3">
            <a:extLst>
              <a:ext uri="{FF2B5EF4-FFF2-40B4-BE49-F238E27FC236}">
                <a16:creationId xmlns:a16="http://schemas.microsoft.com/office/drawing/2014/main" id="{47A3064C-B4F0-4887-9B14-C9B4F450A4DB}"/>
              </a:ext>
            </a:extLst>
          </p:cNvPr>
          <p:cNvGrpSpPr/>
          <p:nvPr/>
        </p:nvGrpSpPr>
        <p:grpSpPr>
          <a:xfrm>
            <a:off x="6313194" y="1319371"/>
            <a:ext cx="5502472" cy="1429968"/>
            <a:chOff x="6313250" y="1322387"/>
            <a:chExt cx="5503905" cy="1430340"/>
          </a:xfrm>
        </p:grpSpPr>
        <p:sp>
          <p:nvSpPr>
            <p:cNvPr id="97" name="Rectangle 96">
              <a:extLst>
                <a:ext uri="{FF2B5EF4-FFF2-40B4-BE49-F238E27FC236}">
                  <a16:creationId xmlns:a16="http://schemas.microsoft.com/office/drawing/2014/main" id="{70945330-D91D-4F76-B74E-34F15389B87D}"/>
                </a:ext>
              </a:extLst>
            </p:cNvPr>
            <p:cNvSpPr/>
            <p:nvPr/>
          </p:nvSpPr>
          <p:spPr>
            <a:xfrm>
              <a:off x="6313250" y="1322387"/>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29" name="TextBox 228">
              <a:extLst>
                <a:ext uri="{FF2B5EF4-FFF2-40B4-BE49-F238E27FC236}">
                  <a16:creationId xmlns:a16="http://schemas.microsoft.com/office/drawing/2014/main" id="{64080C34-025F-427D-8FDD-ADFEDE688BED}"/>
                </a:ext>
              </a:extLst>
            </p:cNvPr>
            <p:cNvSpPr txBox="1"/>
            <p:nvPr/>
          </p:nvSpPr>
          <p:spPr>
            <a:xfrm>
              <a:off x="8042764" y="1827444"/>
              <a:ext cx="3383280" cy="615553"/>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Perfect fit into </a:t>
              </a:r>
              <a:r>
                <a:rPr lang="de-AT" sz="1999" dirty="0">
                  <a:solidFill>
                    <a:srgbClr val="000000"/>
                  </a:solidFill>
                  <a:cs typeface="Poppins ExtraBold" panose="020B0604020202020204" charset="0"/>
                </a:rPr>
                <a:t>your existing DevOps toolchain</a:t>
              </a:r>
              <a:endParaRPr lang="de-AT" sz="1999" dirty="0">
                <a:solidFill>
                  <a:srgbClr val="000000"/>
                </a:solidFill>
                <a:latin typeface="Arial"/>
                <a:cs typeface="Poppins" panose="00000500000000000000" pitchFamily="2" charset="0"/>
              </a:endParaRPr>
            </a:p>
          </p:txBody>
        </p:sp>
        <p:cxnSp>
          <p:nvCxnSpPr>
            <p:cNvPr id="236" name="Straight Connector 235">
              <a:extLst>
                <a:ext uri="{FF2B5EF4-FFF2-40B4-BE49-F238E27FC236}">
                  <a16:creationId xmlns:a16="http://schemas.microsoft.com/office/drawing/2014/main" id="{AFBDD0F6-261E-40A7-871E-09C665DD196E}"/>
                </a:ext>
              </a:extLst>
            </p:cNvPr>
            <p:cNvCxnSpPr>
              <a:cxnSpLocks/>
            </p:cNvCxnSpPr>
            <p:nvPr/>
          </p:nvCxnSpPr>
          <p:spPr>
            <a:xfrm>
              <a:off x="7651652" y="1581224"/>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9" name="Graphic 108">
              <a:extLst>
                <a:ext uri="{FF2B5EF4-FFF2-40B4-BE49-F238E27FC236}">
                  <a16:creationId xmlns:a16="http://schemas.microsoft.com/office/drawing/2014/main" id="{18030711-203A-4AFF-BF3D-06C81DA203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905" y="1601733"/>
              <a:ext cx="871648" cy="871648"/>
            </a:xfrm>
            <a:prstGeom prst="rect">
              <a:avLst/>
            </a:prstGeom>
          </p:spPr>
        </p:pic>
      </p:grpSp>
      <p:grpSp>
        <p:nvGrpSpPr>
          <p:cNvPr id="7" name="Group 6">
            <a:extLst>
              <a:ext uri="{FF2B5EF4-FFF2-40B4-BE49-F238E27FC236}">
                <a16:creationId xmlns:a16="http://schemas.microsoft.com/office/drawing/2014/main" id="{DAABC423-1F70-4FB0-B909-DFAD34192590}"/>
              </a:ext>
            </a:extLst>
          </p:cNvPr>
          <p:cNvGrpSpPr/>
          <p:nvPr/>
        </p:nvGrpSpPr>
        <p:grpSpPr>
          <a:xfrm>
            <a:off x="382488" y="4779608"/>
            <a:ext cx="5502472" cy="1429968"/>
            <a:chOff x="380999" y="4779961"/>
            <a:chExt cx="5503905" cy="1430340"/>
          </a:xfrm>
        </p:grpSpPr>
        <p:sp>
          <p:nvSpPr>
            <p:cNvPr id="100" name="Rectangle 99">
              <a:extLst>
                <a:ext uri="{FF2B5EF4-FFF2-40B4-BE49-F238E27FC236}">
                  <a16:creationId xmlns:a16="http://schemas.microsoft.com/office/drawing/2014/main" id="{6F4116CB-003C-4372-87F4-8EA7F1192E9C}"/>
                </a:ext>
              </a:extLst>
            </p:cNvPr>
            <p:cNvSpPr/>
            <p:nvPr/>
          </p:nvSpPr>
          <p:spPr>
            <a:xfrm>
              <a:off x="380999" y="4779961"/>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33" name="TextBox 232">
              <a:extLst>
                <a:ext uri="{FF2B5EF4-FFF2-40B4-BE49-F238E27FC236}">
                  <a16:creationId xmlns:a16="http://schemas.microsoft.com/office/drawing/2014/main" id="{E25C9703-F34B-40D0-95B5-7B4C3C479093}"/>
                </a:ext>
              </a:extLst>
            </p:cNvPr>
            <p:cNvSpPr txBox="1"/>
            <p:nvPr/>
          </p:nvSpPr>
          <p:spPr>
            <a:xfrm>
              <a:off x="2115157" y="5187354"/>
              <a:ext cx="3383280" cy="615553"/>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Production-grade Automation and Orchestration</a:t>
              </a:r>
              <a:endParaRPr lang="de-AT" sz="1999" dirty="0">
                <a:solidFill>
                  <a:srgbClr val="000000"/>
                </a:solidFill>
                <a:latin typeface="Arial"/>
                <a:cs typeface="Poppins" panose="00000500000000000000" pitchFamily="2" charset="0"/>
              </a:endParaRPr>
            </a:p>
          </p:txBody>
        </p:sp>
        <p:cxnSp>
          <p:nvCxnSpPr>
            <p:cNvPr id="235" name="Straight Connector 234">
              <a:extLst>
                <a:ext uri="{FF2B5EF4-FFF2-40B4-BE49-F238E27FC236}">
                  <a16:creationId xmlns:a16="http://schemas.microsoft.com/office/drawing/2014/main" id="{8555135D-741A-4BD3-82CF-57397DDF6BAC}"/>
                </a:ext>
              </a:extLst>
            </p:cNvPr>
            <p:cNvCxnSpPr>
              <a:cxnSpLocks/>
            </p:cNvCxnSpPr>
            <p:nvPr/>
          </p:nvCxnSpPr>
          <p:spPr>
            <a:xfrm>
              <a:off x="1784252" y="5038798"/>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1" name="Graphic 110">
              <a:extLst>
                <a:ext uri="{FF2B5EF4-FFF2-40B4-BE49-F238E27FC236}">
                  <a16:creationId xmlns:a16="http://schemas.microsoft.com/office/drawing/2014/main" id="{BAA33193-E64F-4BAE-9B22-9FBD86A700E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79227" y="5059308"/>
              <a:ext cx="871648" cy="871648"/>
            </a:xfrm>
            <a:prstGeom prst="rect">
              <a:avLst/>
            </a:prstGeom>
          </p:spPr>
        </p:pic>
      </p:grpSp>
      <p:grpSp>
        <p:nvGrpSpPr>
          <p:cNvPr id="8" name="Group 7">
            <a:extLst>
              <a:ext uri="{FF2B5EF4-FFF2-40B4-BE49-F238E27FC236}">
                <a16:creationId xmlns:a16="http://schemas.microsoft.com/office/drawing/2014/main" id="{0C4CD7D5-EF26-4939-A4CA-FA03CEE25225}"/>
              </a:ext>
            </a:extLst>
          </p:cNvPr>
          <p:cNvGrpSpPr/>
          <p:nvPr/>
        </p:nvGrpSpPr>
        <p:grpSpPr>
          <a:xfrm>
            <a:off x="382488" y="3049490"/>
            <a:ext cx="5502472" cy="1429968"/>
            <a:chOff x="380999" y="3051173"/>
            <a:chExt cx="5503905" cy="1430340"/>
          </a:xfrm>
        </p:grpSpPr>
        <p:sp>
          <p:nvSpPr>
            <p:cNvPr id="98" name="Rectangle 97">
              <a:extLst>
                <a:ext uri="{FF2B5EF4-FFF2-40B4-BE49-F238E27FC236}">
                  <a16:creationId xmlns:a16="http://schemas.microsoft.com/office/drawing/2014/main" id="{CA8BC9F6-3CA8-4328-809B-5087CC891A0F}"/>
                </a:ext>
              </a:extLst>
            </p:cNvPr>
            <p:cNvSpPr/>
            <p:nvPr/>
          </p:nvSpPr>
          <p:spPr>
            <a:xfrm>
              <a:off x="380999" y="3051173"/>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32" name="TextBox 231">
              <a:extLst>
                <a:ext uri="{FF2B5EF4-FFF2-40B4-BE49-F238E27FC236}">
                  <a16:creationId xmlns:a16="http://schemas.microsoft.com/office/drawing/2014/main" id="{5F4FBFFF-EDE9-4983-9AE6-902106EF7D08}"/>
                </a:ext>
              </a:extLst>
            </p:cNvPr>
            <p:cNvSpPr txBox="1"/>
            <p:nvPr/>
          </p:nvSpPr>
          <p:spPr>
            <a:xfrm>
              <a:off x="2115157" y="3304678"/>
              <a:ext cx="3383280" cy="923330"/>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Automate virtually any </a:t>
              </a:r>
              <a:br>
                <a:rPr lang="de-AT" sz="1999" dirty="0">
                  <a:solidFill>
                    <a:srgbClr val="000000"/>
                  </a:solidFill>
                  <a:latin typeface="Arial"/>
                  <a:cs typeface="Poppins ExtraBold" panose="020B0604020202020204" charset="0"/>
                </a:rPr>
              </a:br>
              <a:r>
                <a:rPr lang="de-AT" sz="1999" dirty="0">
                  <a:solidFill>
                    <a:srgbClr val="000000"/>
                  </a:solidFill>
                  <a:latin typeface="Arial"/>
                  <a:cs typeface="Poppins ExtraBold" panose="020B0604020202020204" charset="0"/>
                </a:rPr>
                <a:t>UI, API or packaged application</a:t>
              </a:r>
              <a:endParaRPr lang="de-AT" sz="1999" dirty="0">
                <a:solidFill>
                  <a:srgbClr val="000000"/>
                </a:solidFill>
                <a:latin typeface="Arial"/>
                <a:cs typeface="Poppins" panose="00000500000000000000" pitchFamily="2" charset="0"/>
              </a:endParaRPr>
            </a:p>
          </p:txBody>
        </p:sp>
        <p:cxnSp>
          <p:nvCxnSpPr>
            <p:cNvPr id="234" name="Straight Connector 233">
              <a:extLst>
                <a:ext uri="{FF2B5EF4-FFF2-40B4-BE49-F238E27FC236}">
                  <a16:creationId xmlns:a16="http://schemas.microsoft.com/office/drawing/2014/main" id="{E66562CE-E2D4-4168-9371-7C1DB5D1E118}"/>
                </a:ext>
              </a:extLst>
            </p:cNvPr>
            <p:cNvCxnSpPr>
              <a:cxnSpLocks/>
            </p:cNvCxnSpPr>
            <p:nvPr/>
          </p:nvCxnSpPr>
          <p:spPr>
            <a:xfrm>
              <a:off x="1784252" y="3310010"/>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2" name="Graphic 111">
              <a:extLst>
                <a:ext uri="{FF2B5EF4-FFF2-40B4-BE49-F238E27FC236}">
                  <a16:creationId xmlns:a16="http://schemas.microsoft.com/office/drawing/2014/main" id="{32E7FF6C-B051-4DB6-A31F-A3CD013D76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3906" y="3310010"/>
              <a:ext cx="912667" cy="912667"/>
            </a:xfrm>
            <a:prstGeom prst="rect">
              <a:avLst/>
            </a:prstGeom>
          </p:spPr>
        </p:pic>
      </p:grpSp>
      <p:grpSp>
        <p:nvGrpSpPr>
          <p:cNvPr id="2" name="Group 1">
            <a:extLst>
              <a:ext uri="{FF2B5EF4-FFF2-40B4-BE49-F238E27FC236}">
                <a16:creationId xmlns:a16="http://schemas.microsoft.com/office/drawing/2014/main" id="{12021773-8F65-472E-9C1D-96FD86DDA326}"/>
              </a:ext>
            </a:extLst>
          </p:cNvPr>
          <p:cNvGrpSpPr/>
          <p:nvPr/>
        </p:nvGrpSpPr>
        <p:grpSpPr>
          <a:xfrm>
            <a:off x="382488" y="1319371"/>
            <a:ext cx="5502472" cy="1429968"/>
            <a:chOff x="380999" y="1322387"/>
            <a:chExt cx="5503905" cy="1430340"/>
          </a:xfrm>
        </p:grpSpPr>
        <p:sp>
          <p:nvSpPr>
            <p:cNvPr id="3" name="Rectangle 2">
              <a:extLst>
                <a:ext uri="{FF2B5EF4-FFF2-40B4-BE49-F238E27FC236}">
                  <a16:creationId xmlns:a16="http://schemas.microsoft.com/office/drawing/2014/main" id="{ACCAE780-B74C-4A05-8289-46E1B12678B9}"/>
                </a:ext>
              </a:extLst>
            </p:cNvPr>
            <p:cNvSpPr/>
            <p:nvPr/>
          </p:nvSpPr>
          <p:spPr>
            <a:xfrm>
              <a:off x="380999" y="1322387"/>
              <a:ext cx="5503905" cy="1430340"/>
            </a:xfrm>
            <a:prstGeom prst="rect">
              <a:avLst/>
            </a:prstGeom>
            <a:solidFill>
              <a:schemeClr val="bg1"/>
            </a:solidFill>
            <a:ln w="6350" cap="flat">
              <a:solidFill>
                <a:schemeClr val="bg1">
                  <a:lumMod val="85000"/>
                </a:schemeClr>
              </a:solidFill>
              <a:prstDash val="solid"/>
              <a:round/>
            </a:ln>
            <a:effectLst/>
          </p:spPr>
          <p:txBody>
            <a:bodyPr wrap="square" lIns="0" tIns="0" rIns="0" bIns="0" numCol="1" anchor="ctr">
              <a:normAutofit/>
            </a:bodyPr>
            <a:lstStyle/>
            <a:p>
              <a:pPr defTabSz="228416">
                <a:spcBef>
                  <a:spcPts val="500"/>
                </a:spcBef>
                <a:defRPr/>
              </a:pPr>
              <a:endParaRPr lang="en-US" sz="900" dirty="0">
                <a:solidFill>
                  <a:srgbClr val="FFFFFF"/>
                </a:solidFill>
                <a:latin typeface="Arial"/>
                <a:cs typeface="Arial"/>
              </a:endParaRPr>
            </a:p>
          </p:txBody>
        </p:sp>
        <p:sp>
          <p:nvSpPr>
            <p:cNvPr id="228" name="TextBox 227">
              <a:extLst>
                <a:ext uri="{FF2B5EF4-FFF2-40B4-BE49-F238E27FC236}">
                  <a16:creationId xmlns:a16="http://schemas.microsoft.com/office/drawing/2014/main" id="{7EBEE655-748B-4722-90FD-D373E3167A28}"/>
                </a:ext>
              </a:extLst>
            </p:cNvPr>
            <p:cNvSpPr txBox="1"/>
            <p:nvPr/>
          </p:nvSpPr>
          <p:spPr>
            <a:xfrm>
              <a:off x="2118426" y="1827445"/>
              <a:ext cx="3673813" cy="615553"/>
            </a:xfrm>
            <a:prstGeom prst="rect">
              <a:avLst/>
            </a:prstGeom>
            <a:noFill/>
          </p:spPr>
          <p:txBody>
            <a:bodyPr wrap="square" lIns="0" tIns="0" rIns="0" bIns="0" rtlCol="0" anchor="ctr">
              <a:spAutoFit/>
            </a:bodyPr>
            <a:lstStyle/>
            <a:p>
              <a:pPr defTabSz="913852">
                <a:defRPr/>
              </a:pPr>
              <a:r>
                <a:rPr lang="de-AT" sz="1999" dirty="0">
                  <a:solidFill>
                    <a:srgbClr val="000000"/>
                  </a:solidFill>
                  <a:latin typeface="Arial"/>
                  <a:cs typeface="Poppins ExtraBold" panose="020B0604020202020204" charset="0"/>
                </a:rPr>
                <a:t>Share and reuse automation components and objects</a:t>
              </a:r>
              <a:endParaRPr lang="de-AT" sz="1999" dirty="0">
                <a:solidFill>
                  <a:srgbClr val="000000"/>
                </a:solidFill>
                <a:latin typeface="Arial"/>
                <a:cs typeface="Poppins" panose="00000500000000000000" pitchFamily="2" charset="0"/>
              </a:endParaRPr>
            </a:p>
          </p:txBody>
        </p:sp>
        <p:cxnSp>
          <p:nvCxnSpPr>
            <p:cNvPr id="14" name="Straight Connector 13">
              <a:extLst>
                <a:ext uri="{FF2B5EF4-FFF2-40B4-BE49-F238E27FC236}">
                  <a16:creationId xmlns:a16="http://schemas.microsoft.com/office/drawing/2014/main" id="{55411074-7DE3-4D5B-8ABB-2853EDD943D1}"/>
                </a:ext>
              </a:extLst>
            </p:cNvPr>
            <p:cNvCxnSpPr>
              <a:cxnSpLocks/>
            </p:cNvCxnSpPr>
            <p:nvPr/>
          </p:nvCxnSpPr>
          <p:spPr>
            <a:xfrm>
              <a:off x="1784252" y="1581224"/>
              <a:ext cx="0" cy="912667"/>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5" name="Graphic 114">
              <a:extLst>
                <a:ext uri="{FF2B5EF4-FFF2-40B4-BE49-F238E27FC236}">
                  <a16:creationId xmlns:a16="http://schemas.microsoft.com/office/drawing/2014/main" id="{07E27746-5C50-4CAF-B4B2-2DD46E876F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3906" y="1601733"/>
              <a:ext cx="871648" cy="871648"/>
            </a:xfrm>
            <a:prstGeom prst="rect">
              <a:avLst/>
            </a:prstGeom>
          </p:spPr>
        </p:pic>
      </p:grpSp>
      <p:pic>
        <p:nvPicPr>
          <p:cNvPr id="24" name="Picture 23">
            <a:extLst>
              <a:ext uri="{FF2B5EF4-FFF2-40B4-BE49-F238E27FC236}">
                <a16:creationId xmlns:a16="http://schemas.microsoft.com/office/drawing/2014/main" id="{9B6FAF32-9E54-4CB0-B5AE-EA817D0D5738}"/>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456210" y="5065493"/>
            <a:ext cx="1632455" cy="1301033"/>
          </a:xfrm>
          <a:prstGeom prst="rect">
            <a:avLst/>
          </a:prstGeom>
        </p:spPr>
      </p:pic>
    </p:spTree>
    <p:extLst>
      <p:ext uri="{BB962C8B-B14F-4D97-AF65-F5344CB8AC3E}">
        <p14:creationId xmlns:p14="http://schemas.microsoft.com/office/powerpoint/2010/main" val="4714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8825" cy="6856214"/>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7DF"/>
          </a:solidFill>
        </p:spPr>
        <p:txBody>
          <a:bodyPr wrap="square" lIns="0" tIns="0" rIns="0" bIns="0" rtlCol="0"/>
          <a:lstStyle/>
          <a:p>
            <a:endParaRPr sz="1799"/>
          </a:p>
        </p:txBody>
      </p:sp>
      <p:sp>
        <p:nvSpPr>
          <p:cNvPr id="3" name="object 3"/>
          <p:cNvSpPr/>
          <p:nvPr/>
        </p:nvSpPr>
        <p:spPr>
          <a:xfrm>
            <a:off x="3554565" y="3895223"/>
            <a:ext cx="2120983" cy="2119713"/>
          </a:xfrm>
          <a:custGeom>
            <a:avLst/>
            <a:gdLst/>
            <a:ahLst/>
            <a:cxnLst/>
            <a:rect l="l" t="t" r="r" b="b"/>
            <a:pathLst>
              <a:path w="2121535" h="2120265">
                <a:moveTo>
                  <a:pt x="1060704" y="0"/>
                </a:moveTo>
                <a:lnTo>
                  <a:pt x="1012147" y="1090"/>
                </a:lnTo>
                <a:lnTo>
                  <a:pt x="964152" y="4332"/>
                </a:lnTo>
                <a:lnTo>
                  <a:pt x="916764" y="9676"/>
                </a:lnTo>
                <a:lnTo>
                  <a:pt x="870030" y="17078"/>
                </a:lnTo>
                <a:lnTo>
                  <a:pt x="823997" y="26490"/>
                </a:lnTo>
                <a:lnTo>
                  <a:pt x="778712" y="37865"/>
                </a:lnTo>
                <a:lnTo>
                  <a:pt x="734222" y="51156"/>
                </a:lnTo>
                <a:lnTo>
                  <a:pt x="690573" y="66318"/>
                </a:lnTo>
                <a:lnTo>
                  <a:pt x="647813" y="83302"/>
                </a:lnTo>
                <a:lnTo>
                  <a:pt x="605987" y="102062"/>
                </a:lnTo>
                <a:lnTo>
                  <a:pt x="565143" y="122551"/>
                </a:lnTo>
                <a:lnTo>
                  <a:pt x="525328" y="144723"/>
                </a:lnTo>
                <a:lnTo>
                  <a:pt x="486588" y="168531"/>
                </a:lnTo>
                <a:lnTo>
                  <a:pt x="448970" y="193927"/>
                </a:lnTo>
                <a:lnTo>
                  <a:pt x="412522" y="220866"/>
                </a:lnTo>
                <a:lnTo>
                  <a:pt x="377289" y="249300"/>
                </a:lnTo>
                <a:lnTo>
                  <a:pt x="343318" y="279183"/>
                </a:lnTo>
                <a:lnTo>
                  <a:pt x="310657" y="310467"/>
                </a:lnTo>
                <a:lnTo>
                  <a:pt x="279352" y="343106"/>
                </a:lnTo>
                <a:lnTo>
                  <a:pt x="249450" y="377054"/>
                </a:lnTo>
                <a:lnTo>
                  <a:pt x="220998" y="412262"/>
                </a:lnTo>
                <a:lnTo>
                  <a:pt x="194042" y="448686"/>
                </a:lnTo>
                <a:lnTo>
                  <a:pt x="168630" y="486277"/>
                </a:lnTo>
                <a:lnTo>
                  <a:pt x="144808" y="524989"/>
                </a:lnTo>
                <a:lnTo>
                  <a:pt x="122622" y="564776"/>
                </a:lnTo>
                <a:lnTo>
                  <a:pt x="102121" y="605590"/>
                </a:lnTo>
                <a:lnTo>
                  <a:pt x="83349" y="647384"/>
                </a:lnTo>
                <a:lnTo>
                  <a:pt x="66355" y="690112"/>
                </a:lnTo>
                <a:lnTo>
                  <a:pt x="51185" y="733728"/>
                </a:lnTo>
                <a:lnTo>
                  <a:pt x="37886" y="778183"/>
                </a:lnTo>
                <a:lnTo>
                  <a:pt x="26505" y="823432"/>
                </a:lnTo>
                <a:lnTo>
                  <a:pt x="17088" y="869428"/>
                </a:lnTo>
                <a:lnTo>
                  <a:pt x="9682" y="916123"/>
                </a:lnTo>
                <a:lnTo>
                  <a:pt x="4334" y="963472"/>
                </a:lnTo>
                <a:lnTo>
                  <a:pt x="1091" y="1011427"/>
                </a:lnTo>
                <a:lnTo>
                  <a:pt x="0" y="1059941"/>
                </a:lnTo>
                <a:lnTo>
                  <a:pt x="1091" y="1108456"/>
                </a:lnTo>
                <a:lnTo>
                  <a:pt x="4334" y="1156411"/>
                </a:lnTo>
                <a:lnTo>
                  <a:pt x="9682" y="1203760"/>
                </a:lnTo>
                <a:lnTo>
                  <a:pt x="17088" y="1250455"/>
                </a:lnTo>
                <a:lnTo>
                  <a:pt x="26505" y="1296451"/>
                </a:lnTo>
                <a:lnTo>
                  <a:pt x="37886" y="1341700"/>
                </a:lnTo>
                <a:lnTo>
                  <a:pt x="51185" y="1386155"/>
                </a:lnTo>
                <a:lnTo>
                  <a:pt x="66355" y="1429771"/>
                </a:lnTo>
                <a:lnTo>
                  <a:pt x="83349" y="1472499"/>
                </a:lnTo>
                <a:lnTo>
                  <a:pt x="102121" y="1514293"/>
                </a:lnTo>
                <a:lnTo>
                  <a:pt x="122622" y="1555107"/>
                </a:lnTo>
                <a:lnTo>
                  <a:pt x="144808" y="1594894"/>
                </a:lnTo>
                <a:lnTo>
                  <a:pt x="168630" y="1633606"/>
                </a:lnTo>
                <a:lnTo>
                  <a:pt x="194042" y="1671197"/>
                </a:lnTo>
                <a:lnTo>
                  <a:pt x="220998" y="1707621"/>
                </a:lnTo>
                <a:lnTo>
                  <a:pt x="249450" y="1742829"/>
                </a:lnTo>
                <a:lnTo>
                  <a:pt x="279352" y="1776777"/>
                </a:lnTo>
                <a:lnTo>
                  <a:pt x="310657" y="1809416"/>
                </a:lnTo>
                <a:lnTo>
                  <a:pt x="343318" y="1840700"/>
                </a:lnTo>
                <a:lnTo>
                  <a:pt x="377289" y="1870583"/>
                </a:lnTo>
                <a:lnTo>
                  <a:pt x="412522" y="1899017"/>
                </a:lnTo>
                <a:lnTo>
                  <a:pt x="448970" y="1925956"/>
                </a:lnTo>
                <a:lnTo>
                  <a:pt x="486588" y="1951352"/>
                </a:lnTo>
                <a:lnTo>
                  <a:pt x="525328" y="1975160"/>
                </a:lnTo>
                <a:lnTo>
                  <a:pt x="565143" y="1997332"/>
                </a:lnTo>
                <a:lnTo>
                  <a:pt x="605987" y="2017821"/>
                </a:lnTo>
                <a:lnTo>
                  <a:pt x="647813" y="2036581"/>
                </a:lnTo>
                <a:lnTo>
                  <a:pt x="690573" y="2053565"/>
                </a:lnTo>
                <a:lnTo>
                  <a:pt x="734222" y="2068727"/>
                </a:lnTo>
                <a:lnTo>
                  <a:pt x="778712" y="2082018"/>
                </a:lnTo>
                <a:lnTo>
                  <a:pt x="823997" y="2093393"/>
                </a:lnTo>
                <a:lnTo>
                  <a:pt x="870030" y="2102805"/>
                </a:lnTo>
                <a:lnTo>
                  <a:pt x="916764" y="2110207"/>
                </a:lnTo>
                <a:lnTo>
                  <a:pt x="964152" y="2115551"/>
                </a:lnTo>
                <a:lnTo>
                  <a:pt x="1012147" y="2118793"/>
                </a:lnTo>
                <a:lnTo>
                  <a:pt x="1060704" y="2119883"/>
                </a:lnTo>
                <a:lnTo>
                  <a:pt x="1109260" y="2118793"/>
                </a:lnTo>
                <a:lnTo>
                  <a:pt x="1157255" y="2115551"/>
                </a:lnTo>
                <a:lnTo>
                  <a:pt x="1204643" y="2110207"/>
                </a:lnTo>
                <a:lnTo>
                  <a:pt x="1251377" y="2102805"/>
                </a:lnTo>
                <a:lnTo>
                  <a:pt x="1297410" y="2093393"/>
                </a:lnTo>
                <a:lnTo>
                  <a:pt x="1342695" y="2082018"/>
                </a:lnTo>
                <a:lnTo>
                  <a:pt x="1387185" y="2068727"/>
                </a:lnTo>
                <a:lnTo>
                  <a:pt x="1430834" y="2053565"/>
                </a:lnTo>
                <a:lnTo>
                  <a:pt x="1473594" y="2036581"/>
                </a:lnTo>
                <a:lnTo>
                  <a:pt x="1515420" y="2017821"/>
                </a:lnTo>
                <a:lnTo>
                  <a:pt x="1556264" y="1997332"/>
                </a:lnTo>
                <a:lnTo>
                  <a:pt x="1596079" y="1975160"/>
                </a:lnTo>
                <a:lnTo>
                  <a:pt x="1634819" y="1951352"/>
                </a:lnTo>
                <a:lnTo>
                  <a:pt x="1672437" y="1925956"/>
                </a:lnTo>
                <a:lnTo>
                  <a:pt x="1708885" y="1899017"/>
                </a:lnTo>
                <a:lnTo>
                  <a:pt x="1744118" y="1870583"/>
                </a:lnTo>
                <a:lnTo>
                  <a:pt x="1778089" y="1840700"/>
                </a:lnTo>
                <a:lnTo>
                  <a:pt x="1810750" y="1809416"/>
                </a:lnTo>
                <a:lnTo>
                  <a:pt x="1842055" y="1776777"/>
                </a:lnTo>
                <a:lnTo>
                  <a:pt x="1871957" y="1742829"/>
                </a:lnTo>
                <a:lnTo>
                  <a:pt x="1900409" y="1707621"/>
                </a:lnTo>
                <a:lnTo>
                  <a:pt x="1927365" y="1671197"/>
                </a:lnTo>
                <a:lnTo>
                  <a:pt x="1952777" y="1633606"/>
                </a:lnTo>
                <a:lnTo>
                  <a:pt x="1976599" y="1594894"/>
                </a:lnTo>
                <a:lnTo>
                  <a:pt x="1998785" y="1555107"/>
                </a:lnTo>
                <a:lnTo>
                  <a:pt x="2019286" y="1514293"/>
                </a:lnTo>
                <a:lnTo>
                  <a:pt x="2038058" y="1472499"/>
                </a:lnTo>
                <a:lnTo>
                  <a:pt x="2055052" y="1429771"/>
                </a:lnTo>
                <a:lnTo>
                  <a:pt x="2070222" y="1386155"/>
                </a:lnTo>
                <a:lnTo>
                  <a:pt x="2083521" y="1341700"/>
                </a:lnTo>
                <a:lnTo>
                  <a:pt x="2094902" y="1296451"/>
                </a:lnTo>
                <a:lnTo>
                  <a:pt x="2104319" y="1250455"/>
                </a:lnTo>
                <a:lnTo>
                  <a:pt x="2111725" y="1203760"/>
                </a:lnTo>
                <a:lnTo>
                  <a:pt x="2117073" y="1156411"/>
                </a:lnTo>
                <a:lnTo>
                  <a:pt x="2120316" y="1108456"/>
                </a:lnTo>
                <a:lnTo>
                  <a:pt x="2121408" y="1059941"/>
                </a:lnTo>
                <a:lnTo>
                  <a:pt x="2120316" y="1011427"/>
                </a:lnTo>
                <a:lnTo>
                  <a:pt x="2117073" y="963472"/>
                </a:lnTo>
                <a:lnTo>
                  <a:pt x="2111725" y="916123"/>
                </a:lnTo>
                <a:lnTo>
                  <a:pt x="2104319" y="869428"/>
                </a:lnTo>
                <a:lnTo>
                  <a:pt x="2094902" y="823432"/>
                </a:lnTo>
                <a:lnTo>
                  <a:pt x="2083521" y="778183"/>
                </a:lnTo>
                <a:lnTo>
                  <a:pt x="2070222" y="733728"/>
                </a:lnTo>
                <a:lnTo>
                  <a:pt x="2055052" y="690112"/>
                </a:lnTo>
                <a:lnTo>
                  <a:pt x="2038058" y="647384"/>
                </a:lnTo>
                <a:lnTo>
                  <a:pt x="2019286" y="605590"/>
                </a:lnTo>
                <a:lnTo>
                  <a:pt x="1998785" y="564776"/>
                </a:lnTo>
                <a:lnTo>
                  <a:pt x="1976599" y="524989"/>
                </a:lnTo>
                <a:lnTo>
                  <a:pt x="1952777" y="486277"/>
                </a:lnTo>
                <a:lnTo>
                  <a:pt x="1927365" y="448686"/>
                </a:lnTo>
                <a:lnTo>
                  <a:pt x="1900409" y="412262"/>
                </a:lnTo>
                <a:lnTo>
                  <a:pt x="1871957" y="377054"/>
                </a:lnTo>
                <a:lnTo>
                  <a:pt x="1842055" y="343106"/>
                </a:lnTo>
                <a:lnTo>
                  <a:pt x="1810750" y="310467"/>
                </a:lnTo>
                <a:lnTo>
                  <a:pt x="1778089" y="279183"/>
                </a:lnTo>
                <a:lnTo>
                  <a:pt x="1744118" y="249300"/>
                </a:lnTo>
                <a:lnTo>
                  <a:pt x="1708885" y="220866"/>
                </a:lnTo>
                <a:lnTo>
                  <a:pt x="1672437" y="193927"/>
                </a:lnTo>
                <a:lnTo>
                  <a:pt x="1634819" y="168531"/>
                </a:lnTo>
                <a:lnTo>
                  <a:pt x="1596079" y="144723"/>
                </a:lnTo>
                <a:lnTo>
                  <a:pt x="1556264" y="122551"/>
                </a:lnTo>
                <a:lnTo>
                  <a:pt x="1515420" y="102062"/>
                </a:lnTo>
                <a:lnTo>
                  <a:pt x="1473594" y="83302"/>
                </a:lnTo>
                <a:lnTo>
                  <a:pt x="1430834" y="66318"/>
                </a:lnTo>
                <a:lnTo>
                  <a:pt x="1387185" y="51156"/>
                </a:lnTo>
                <a:lnTo>
                  <a:pt x="1342695" y="37865"/>
                </a:lnTo>
                <a:lnTo>
                  <a:pt x="1297410" y="26490"/>
                </a:lnTo>
                <a:lnTo>
                  <a:pt x="1251377" y="17078"/>
                </a:lnTo>
                <a:lnTo>
                  <a:pt x="1204643" y="9676"/>
                </a:lnTo>
                <a:lnTo>
                  <a:pt x="1157255" y="4332"/>
                </a:lnTo>
                <a:lnTo>
                  <a:pt x="1109260" y="1090"/>
                </a:lnTo>
                <a:lnTo>
                  <a:pt x="1060704" y="0"/>
                </a:lnTo>
                <a:close/>
              </a:path>
            </a:pathLst>
          </a:custGeom>
          <a:solidFill>
            <a:srgbClr val="FFFFFF">
              <a:alpha val="25097"/>
            </a:srgbClr>
          </a:solidFill>
        </p:spPr>
        <p:txBody>
          <a:bodyPr wrap="square" lIns="0" tIns="0" rIns="0" bIns="0" rtlCol="0"/>
          <a:lstStyle/>
          <a:p>
            <a:endParaRPr sz="1799"/>
          </a:p>
        </p:txBody>
      </p:sp>
      <p:sp>
        <p:nvSpPr>
          <p:cNvPr id="4" name="object 4"/>
          <p:cNvSpPr/>
          <p:nvPr/>
        </p:nvSpPr>
        <p:spPr>
          <a:xfrm>
            <a:off x="8125252" y="2180153"/>
            <a:ext cx="4064211" cy="4678096"/>
          </a:xfrm>
          <a:custGeom>
            <a:avLst/>
            <a:gdLst/>
            <a:ahLst/>
            <a:cxnLst/>
            <a:rect l="l" t="t" r="r" b="b"/>
            <a:pathLst>
              <a:path w="4065270" h="4679315">
                <a:moveTo>
                  <a:pt x="4064757" y="0"/>
                </a:moveTo>
                <a:lnTo>
                  <a:pt x="3862319" y="14605"/>
                </a:lnTo>
                <a:lnTo>
                  <a:pt x="3813884" y="19523"/>
                </a:lnTo>
                <a:lnTo>
                  <a:pt x="3765496" y="24991"/>
                </a:lnTo>
                <a:lnTo>
                  <a:pt x="3717161" y="31010"/>
                </a:lnTo>
                <a:lnTo>
                  <a:pt x="3668885" y="37579"/>
                </a:lnTo>
                <a:lnTo>
                  <a:pt x="3620671" y="44699"/>
                </a:lnTo>
                <a:lnTo>
                  <a:pt x="3572526" y="52368"/>
                </a:lnTo>
                <a:lnTo>
                  <a:pt x="3524454" y="60589"/>
                </a:lnTo>
                <a:lnTo>
                  <a:pt x="3476460" y="69359"/>
                </a:lnTo>
                <a:lnTo>
                  <a:pt x="3428550" y="78680"/>
                </a:lnTo>
                <a:lnTo>
                  <a:pt x="3380728" y="88551"/>
                </a:lnTo>
                <a:lnTo>
                  <a:pt x="3333000" y="98972"/>
                </a:lnTo>
                <a:lnTo>
                  <a:pt x="3285371" y="109944"/>
                </a:lnTo>
                <a:lnTo>
                  <a:pt x="3237845" y="121466"/>
                </a:lnTo>
                <a:lnTo>
                  <a:pt x="3190428" y="133538"/>
                </a:lnTo>
                <a:lnTo>
                  <a:pt x="3143125" y="146161"/>
                </a:lnTo>
                <a:lnTo>
                  <a:pt x="3095940" y="159334"/>
                </a:lnTo>
                <a:lnTo>
                  <a:pt x="3048880" y="173057"/>
                </a:lnTo>
                <a:lnTo>
                  <a:pt x="3001948" y="187331"/>
                </a:lnTo>
                <a:lnTo>
                  <a:pt x="2955151" y="202155"/>
                </a:lnTo>
                <a:lnTo>
                  <a:pt x="2908492" y="217529"/>
                </a:lnTo>
                <a:lnTo>
                  <a:pt x="2861978" y="233454"/>
                </a:lnTo>
                <a:lnTo>
                  <a:pt x="2815613" y="249929"/>
                </a:lnTo>
                <a:lnTo>
                  <a:pt x="2769403" y="266954"/>
                </a:lnTo>
                <a:lnTo>
                  <a:pt x="2723352" y="284530"/>
                </a:lnTo>
                <a:lnTo>
                  <a:pt x="2677465" y="302656"/>
                </a:lnTo>
                <a:lnTo>
                  <a:pt x="2631748" y="321332"/>
                </a:lnTo>
                <a:lnTo>
                  <a:pt x="2586205" y="340558"/>
                </a:lnTo>
                <a:lnTo>
                  <a:pt x="2540842" y="360335"/>
                </a:lnTo>
                <a:lnTo>
                  <a:pt x="2495664" y="380663"/>
                </a:lnTo>
                <a:lnTo>
                  <a:pt x="2450676" y="401540"/>
                </a:lnTo>
                <a:lnTo>
                  <a:pt x="2405882" y="422968"/>
                </a:lnTo>
                <a:lnTo>
                  <a:pt x="2361288" y="444946"/>
                </a:lnTo>
                <a:lnTo>
                  <a:pt x="2316900" y="467474"/>
                </a:lnTo>
                <a:lnTo>
                  <a:pt x="2272721" y="490553"/>
                </a:lnTo>
                <a:lnTo>
                  <a:pt x="2228757" y="514182"/>
                </a:lnTo>
                <a:lnTo>
                  <a:pt x="2185014" y="538362"/>
                </a:lnTo>
                <a:lnTo>
                  <a:pt x="2141495" y="563092"/>
                </a:lnTo>
                <a:lnTo>
                  <a:pt x="2098208" y="588372"/>
                </a:lnTo>
                <a:lnTo>
                  <a:pt x="2055155" y="614202"/>
                </a:lnTo>
                <a:lnTo>
                  <a:pt x="2012343" y="640583"/>
                </a:lnTo>
                <a:lnTo>
                  <a:pt x="1969776" y="667514"/>
                </a:lnTo>
                <a:lnTo>
                  <a:pt x="1927460" y="694995"/>
                </a:lnTo>
                <a:lnTo>
                  <a:pt x="1885399" y="723027"/>
                </a:lnTo>
                <a:lnTo>
                  <a:pt x="1843600" y="751609"/>
                </a:lnTo>
                <a:lnTo>
                  <a:pt x="1802065" y="780741"/>
                </a:lnTo>
                <a:lnTo>
                  <a:pt x="1760802" y="810424"/>
                </a:lnTo>
                <a:lnTo>
                  <a:pt x="1719815" y="840657"/>
                </a:lnTo>
                <a:lnTo>
                  <a:pt x="1679108" y="871440"/>
                </a:lnTo>
                <a:lnTo>
                  <a:pt x="1638688" y="902774"/>
                </a:lnTo>
                <a:lnTo>
                  <a:pt x="1598558" y="934658"/>
                </a:lnTo>
                <a:lnTo>
                  <a:pt x="1558725" y="967092"/>
                </a:lnTo>
                <a:lnTo>
                  <a:pt x="1519193" y="1000076"/>
                </a:lnTo>
                <a:lnTo>
                  <a:pt x="1479967" y="1033611"/>
                </a:lnTo>
                <a:lnTo>
                  <a:pt x="1441052" y="1067697"/>
                </a:lnTo>
                <a:lnTo>
                  <a:pt x="1402454" y="1102332"/>
                </a:lnTo>
                <a:lnTo>
                  <a:pt x="1364177" y="1137518"/>
                </a:lnTo>
                <a:lnTo>
                  <a:pt x="1326227" y="1173254"/>
                </a:lnTo>
                <a:lnTo>
                  <a:pt x="1288608" y="1209541"/>
                </a:lnTo>
                <a:lnTo>
                  <a:pt x="1251326" y="1246377"/>
                </a:lnTo>
                <a:lnTo>
                  <a:pt x="1215037" y="1283099"/>
                </a:lnTo>
                <a:lnTo>
                  <a:pt x="1179282" y="1320147"/>
                </a:lnTo>
                <a:lnTo>
                  <a:pt x="1144060" y="1357518"/>
                </a:lnTo>
                <a:lnTo>
                  <a:pt x="1109373" y="1395206"/>
                </a:lnTo>
                <a:lnTo>
                  <a:pt x="1075219" y="1433206"/>
                </a:lnTo>
                <a:lnTo>
                  <a:pt x="1041599" y="1471514"/>
                </a:lnTo>
                <a:lnTo>
                  <a:pt x="1008513" y="1510125"/>
                </a:lnTo>
                <a:lnTo>
                  <a:pt x="975961" y="1549034"/>
                </a:lnTo>
                <a:lnTo>
                  <a:pt x="943943" y="1588236"/>
                </a:lnTo>
                <a:lnTo>
                  <a:pt x="912459" y="1627726"/>
                </a:lnTo>
                <a:lnTo>
                  <a:pt x="881508" y="1667500"/>
                </a:lnTo>
                <a:lnTo>
                  <a:pt x="851092" y="1707552"/>
                </a:lnTo>
                <a:lnTo>
                  <a:pt x="821209" y="1747878"/>
                </a:lnTo>
                <a:lnTo>
                  <a:pt x="791861" y="1788473"/>
                </a:lnTo>
                <a:lnTo>
                  <a:pt x="763046" y="1829331"/>
                </a:lnTo>
                <a:lnTo>
                  <a:pt x="734765" y="1870449"/>
                </a:lnTo>
                <a:lnTo>
                  <a:pt x="707019" y="1911821"/>
                </a:lnTo>
                <a:lnTo>
                  <a:pt x="679806" y="1953443"/>
                </a:lnTo>
                <a:lnTo>
                  <a:pt x="653127" y="1995309"/>
                </a:lnTo>
                <a:lnTo>
                  <a:pt x="626982" y="2037415"/>
                </a:lnTo>
                <a:lnTo>
                  <a:pt x="601371" y="2079756"/>
                </a:lnTo>
                <a:lnTo>
                  <a:pt x="576294" y="2122327"/>
                </a:lnTo>
                <a:lnTo>
                  <a:pt x="551751" y="2165123"/>
                </a:lnTo>
                <a:lnTo>
                  <a:pt x="527741" y="2208139"/>
                </a:lnTo>
                <a:lnTo>
                  <a:pt x="504266" y="2251371"/>
                </a:lnTo>
                <a:lnTo>
                  <a:pt x="481325" y="2294814"/>
                </a:lnTo>
                <a:lnTo>
                  <a:pt x="458917" y="2338462"/>
                </a:lnTo>
                <a:lnTo>
                  <a:pt x="437044" y="2382311"/>
                </a:lnTo>
                <a:lnTo>
                  <a:pt x="415705" y="2426356"/>
                </a:lnTo>
                <a:lnTo>
                  <a:pt x="394899" y="2470593"/>
                </a:lnTo>
                <a:lnTo>
                  <a:pt x="374628" y="2515016"/>
                </a:lnTo>
                <a:lnTo>
                  <a:pt x="354890" y="2559620"/>
                </a:lnTo>
                <a:lnTo>
                  <a:pt x="335687" y="2604402"/>
                </a:lnTo>
                <a:lnTo>
                  <a:pt x="317017" y="2649355"/>
                </a:lnTo>
                <a:lnTo>
                  <a:pt x="298882" y="2694475"/>
                </a:lnTo>
                <a:lnTo>
                  <a:pt x="281280" y="2739757"/>
                </a:lnTo>
                <a:lnTo>
                  <a:pt x="264213" y="2785196"/>
                </a:lnTo>
                <a:lnTo>
                  <a:pt x="247679" y="2830788"/>
                </a:lnTo>
                <a:lnTo>
                  <a:pt x="231680" y="2876527"/>
                </a:lnTo>
                <a:lnTo>
                  <a:pt x="216214" y="2922409"/>
                </a:lnTo>
                <a:lnTo>
                  <a:pt x="201283" y="2968429"/>
                </a:lnTo>
                <a:lnTo>
                  <a:pt x="186885" y="3014583"/>
                </a:lnTo>
                <a:lnTo>
                  <a:pt x="173022" y="3060864"/>
                </a:lnTo>
                <a:lnTo>
                  <a:pt x="159692" y="3107268"/>
                </a:lnTo>
                <a:lnTo>
                  <a:pt x="146897" y="3153791"/>
                </a:lnTo>
                <a:lnTo>
                  <a:pt x="134635" y="3200428"/>
                </a:lnTo>
                <a:lnTo>
                  <a:pt x="122908" y="3247173"/>
                </a:lnTo>
                <a:lnTo>
                  <a:pt x="111715" y="3294023"/>
                </a:lnTo>
                <a:lnTo>
                  <a:pt x="101055" y="3340971"/>
                </a:lnTo>
                <a:lnTo>
                  <a:pt x="90930" y="3388014"/>
                </a:lnTo>
                <a:lnTo>
                  <a:pt x="81339" y="3435146"/>
                </a:lnTo>
                <a:lnTo>
                  <a:pt x="72282" y="3482362"/>
                </a:lnTo>
                <a:lnTo>
                  <a:pt x="63758" y="3529659"/>
                </a:lnTo>
                <a:lnTo>
                  <a:pt x="55769" y="3577030"/>
                </a:lnTo>
                <a:lnTo>
                  <a:pt x="48314" y="3624471"/>
                </a:lnTo>
                <a:lnTo>
                  <a:pt x="41393" y="3671977"/>
                </a:lnTo>
                <a:lnTo>
                  <a:pt x="35006" y="3719543"/>
                </a:lnTo>
                <a:lnTo>
                  <a:pt x="29154" y="3767165"/>
                </a:lnTo>
                <a:lnTo>
                  <a:pt x="23835" y="3814837"/>
                </a:lnTo>
                <a:lnTo>
                  <a:pt x="19050" y="3862555"/>
                </a:lnTo>
                <a:lnTo>
                  <a:pt x="14799" y="3910314"/>
                </a:lnTo>
                <a:lnTo>
                  <a:pt x="11083" y="3958109"/>
                </a:lnTo>
                <a:lnTo>
                  <a:pt x="7900" y="4005935"/>
                </a:lnTo>
                <a:lnTo>
                  <a:pt x="5252" y="4053788"/>
                </a:lnTo>
                <a:lnTo>
                  <a:pt x="3138" y="4101662"/>
                </a:lnTo>
                <a:lnTo>
                  <a:pt x="1558" y="4149552"/>
                </a:lnTo>
                <a:lnTo>
                  <a:pt x="512" y="4197454"/>
                </a:lnTo>
                <a:lnTo>
                  <a:pt x="0" y="4245364"/>
                </a:lnTo>
                <a:lnTo>
                  <a:pt x="22" y="4293275"/>
                </a:lnTo>
                <a:lnTo>
                  <a:pt x="578" y="4341183"/>
                </a:lnTo>
                <a:lnTo>
                  <a:pt x="1668" y="4389084"/>
                </a:lnTo>
                <a:lnTo>
                  <a:pt x="3293" y="4436972"/>
                </a:lnTo>
                <a:lnTo>
                  <a:pt x="5451" y="4484843"/>
                </a:lnTo>
                <a:lnTo>
                  <a:pt x="8144" y="4532692"/>
                </a:lnTo>
                <a:lnTo>
                  <a:pt x="11371" y="4580514"/>
                </a:lnTo>
                <a:lnTo>
                  <a:pt x="15131" y="4628304"/>
                </a:lnTo>
                <a:lnTo>
                  <a:pt x="19426" y="4676057"/>
                </a:lnTo>
                <a:lnTo>
                  <a:pt x="19807" y="4678738"/>
                </a:lnTo>
                <a:lnTo>
                  <a:pt x="2172457" y="4678458"/>
                </a:lnTo>
                <a:lnTo>
                  <a:pt x="2171568" y="4674849"/>
                </a:lnTo>
                <a:lnTo>
                  <a:pt x="2162998" y="4627746"/>
                </a:lnTo>
                <a:lnTo>
                  <a:pt x="2155487" y="4580498"/>
                </a:lnTo>
                <a:lnTo>
                  <a:pt x="2149034" y="4533123"/>
                </a:lnTo>
                <a:lnTo>
                  <a:pt x="2143639" y="4485641"/>
                </a:lnTo>
                <a:lnTo>
                  <a:pt x="2139304" y="4438071"/>
                </a:lnTo>
                <a:lnTo>
                  <a:pt x="2136027" y="4390431"/>
                </a:lnTo>
                <a:lnTo>
                  <a:pt x="2133809" y="4342742"/>
                </a:lnTo>
                <a:lnTo>
                  <a:pt x="2132650" y="4295022"/>
                </a:lnTo>
                <a:lnTo>
                  <a:pt x="2132549" y="4247290"/>
                </a:lnTo>
                <a:lnTo>
                  <a:pt x="2133508" y="4199566"/>
                </a:lnTo>
                <a:lnTo>
                  <a:pt x="2135525" y="4151868"/>
                </a:lnTo>
                <a:lnTo>
                  <a:pt x="2138600" y="4104216"/>
                </a:lnTo>
                <a:lnTo>
                  <a:pt x="2142734" y="4056629"/>
                </a:lnTo>
                <a:lnTo>
                  <a:pt x="2147928" y="4009125"/>
                </a:lnTo>
                <a:lnTo>
                  <a:pt x="2154179" y="3961725"/>
                </a:lnTo>
                <a:lnTo>
                  <a:pt x="2161490" y="3914447"/>
                </a:lnTo>
                <a:lnTo>
                  <a:pt x="2169859" y="3867310"/>
                </a:lnTo>
                <a:lnTo>
                  <a:pt x="2179287" y="3820334"/>
                </a:lnTo>
                <a:lnTo>
                  <a:pt x="2189774" y="3773537"/>
                </a:lnTo>
                <a:lnTo>
                  <a:pt x="2201319" y="3726939"/>
                </a:lnTo>
                <a:lnTo>
                  <a:pt x="2213923" y="3680558"/>
                </a:lnTo>
                <a:lnTo>
                  <a:pt x="2227586" y="3634415"/>
                </a:lnTo>
                <a:lnTo>
                  <a:pt x="2242308" y="3588527"/>
                </a:lnTo>
                <a:lnTo>
                  <a:pt x="2258088" y="3542915"/>
                </a:lnTo>
                <a:lnTo>
                  <a:pt x="2274927" y="3497597"/>
                </a:lnTo>
                <a:lnTo>
                  <a:pt x="2292825" y="3452592"/>
                </a:lnTo>
                <a:lnTo>
                  <a:pt x="2311781" y="3407920"/>
                </a:lnTo>
                <a:lnTo>
                  <a:pt x="2331796" y="3363600"/>
                </a:lnTo>
                <a:lnTo>
                  <a:pt x="2352870" y="3319650"/>
                </a:lnTo>
                <a:lnTo>
                  <a:pt x="2375003" y="3276090"/>
                </a:lnTo>
                <a:lnTo>
                  <a:pt x="2398194" y="3232940"/>
                </a:lnTo>
                <a:lnTo>
                  <a:pt x="2422444" y="3190217"/>
                </a:lnTo>
                <a:lnTo>
                  <a:pt x="2447753" y="3147942"/>
                </a:lnTo>
                <a:lnTo>
                  <a:pt x="2474120" y="3106133"/>
                </a:lnTo>
                <a:lnTo>
                  <a:pt x="2501547" y="3064809"/>
                </a:lnTo>
                <a:lnTo>
                  <a:pt x="2530032" y="3023990"/>
                </a:lnTo>
                <a:lnTo>
                  <a:pt x="2559575" y="2983695"/>
                </a:lnTo>
                <a:lnTo>
                  <a:pt x="2590178" y="2943943"/>
                </a:lnTo>
                <a:lnTo>
                  <a:pt x="2621839" y="2904753"/>
                </a:lnTo>
                <a:lnTo>
                  <a:pt x="2654559" y="2866144"/>
                </a:lnTo>
                <a:lnTo>
                  <a:pt x="2688337" y="2828135"/>
                </a:lnTo>
                <a:lnTo>
                  <a:pt x="2723174" y="2790745"/>
                </a:lnTo>
                <a:lnTo>
                  <a:pt x="2759070" y="2753995"/>
                </a:lnTo>
                <a:lnTo>
                  <a:pt x="2797013" y="2716976"/>
                </a:lnTo>
                <a:lnTo>
                  <a:pt x="2835634" y="2681084"/>
                </a:lnTo>
                <a:lnTo>
                  <a:pt x="2874911" y="2646319"/>
                </a:lnTo>
                <a:lnTo>
                  <a:pt x="2914825" y="2612680"/>
                </a:lnTo>
                <a:lnTo>
                  <a:pt x="2955354" y="2580168"/>
                </a:lnTo>
                <a:lnTo>
                  <a:pt x="2996476" y="2548783"/>
                </a:lnTo>
                <a:lnTo>
                  <a:pt x="3038173" y="2518525"/>
                </a:lnTo>
                <a:lnTo>
                  <a:pt x="3080421" y="2489393"/>
                </a:lnTo>
                <a:lnTo>
                  <a:pt x="3123202" y="2461389"/>
                </a:lnTo>
                <a:lnTo>
                  <a:pt x="3166493" y="2434511"/>
                </a:lnTo>
                <a:lnTo>
                  <a:pt x="3210273" y="2408761"/>
                </a:lnTo>
                <a:lnTo>
                  <a:pt x="3254523" y="2384137"/>
                </a:lnTo>
                <a:lnTo>
                  <a:pt x="3299221" y="2360641"/>
                </a:lnTo>
                <a:lnTo>
                  <a:pt x="3344347" y="2338272"/>
                </a:lnTo>
                <a:lnTo>
                  <a:pt x="3389878" y="2317030"/>
                </a:lnTo>
                <a:lnTo>
                  <a:pt x="3435796" y="2296916"/>
                </a:lnTo>
                <a:lnTo>
                  <a:pt x="3482077" y="2277928"/>
                </a:lnTo>
                <a:lnTo>
                  <a:pt x="3528703" y="2260068"/>
                </a:lnTo>
                <a:lnTo>
                  <a:pt x="3575652" y="2243336"/>
                </a:lnTo>
                <a:lnTo>
                  <a:pt x="3622902" y="2227731"/>
                </a:lnTo>
                <a:lnTo>
                  <a:pt x="3670434" y="2213253"/>
                </a:lnTo>
                <a:lnTo>
                  <a:pt x="3718226" y="2199903"/>
                </a:lnTo>
                <a:lnTo>
                  <a:pt x="3766257" y="2187681"/>
                </a:lnTo>
                <a:lnTo>
                  <a:pt x="3814507" y="2176586"/>
                </a:lnTo>
                <a:lnTo>
                  <a:pt x="3862954" y="2166620"/>
                </a:lnTo>
                <a:lnTo>
                  <a:pt x="4064376" y="2137537"/>
                </a:lnTo>
                <a:lnTo>
                  <a:pt x="4064757" y="0"/>
                </a:lnTo>
                <a:close/>
              </a:path>
            </a:pathLst>
          </a:custGeom>
          <a:solidFill>
            <a:srgbClr val="FFFFFF">
              <a:alpha val="25097"/>
            </a:srgbClr>
          </a:solidFill>
        </p:spPr>
        <p:txBody>
          <a:bodyPr wrap="square" lIns="0" tIns="0" rIns="0" bIns="0" rtlCol="0"/>
          <a:lstStyle/>
          <a:p>
            <a:endParaRPr sz="1799"/>
          </a:p>
        </p:txBody>
      </p:sp>
      <p:pic>
        <p:nvPicPr>
          <p:cNvPr id="5" name="object 5"/>
          <p:cNvPicPr/>
          <p:nvPr/>
        </p:nvPicPr>
        <p:blipFill>
          <a:blip r:embed="rId3" cstate="print"/>
          <a:stretch>
            <a:fillRect/>
          </a:stretch>
        </p:blipFill>
        <p:spPr>
          <a:xfrm>
            <a:off x="431178" y="6080068"/>
            <a:ext cx="2445383" cy="560686"/>
          </a:xfrm>
          <a:prstGeom prst="rect">
            <a:avLst/>
          </a:prstGeom>
        </p:spPr>
      </p:pic>
      <p:sp>
        <p:nvSpPr>
          <p:cNvPr id="6" name="object 6"/>
          <p:cNvSpPr txBox="1">
            <a:spLocks noGrp="1"/>
          </p:cNvSpPr>
          <p:nvPr>
            <p:ph type="title"/>
          </p:nvPr>
        </p:nvSpPr>
        <p:spPr>
          <a:xfrm>
            <a:off x="376735" y="501396"/>
            <a:ext cx="5492589" cy="1757222"/>
          </a:xfrm>
          <a:prstGeom prst="rect">
            <a:avLst/>
          </a:prstGeom>
        </p:spPr>
        <p:txBody>
          <a:bodyPr vert="horz" wrap="square" lIns="0" tIns="86338" rIns="0" bIns="0" rtlCol="0" anchor="t">
            <a:spAutoFit/>
          </a:bodyPr>
          <a:lstStyle/>
          <a:p>
            <a:pPr marL="12696" marR="5078">
              <a:spcBef>
                <a:spcPts val="680"/>
              </a:spcBef>
            </a:pPr>
            <a:r>
              <a:rPr sz="3199" spc="-35" dirty="0">
                <a:solidFill>
                  <a:srgbClr val="FFFFFF"/>
                </a:solidFill>
              </a:rPr>
              <a:t>UiPath</a:t>
            </a:r>
            <a:r>
              <a:rPr sz="3199" spc="-165" dirty="0">
                <a:solidFill>
                  <a:srgbClr val="FFFFFF"/>
                </a:solidFill>
              </a:rPr>
              <a:t> </a:t>
            </a:r>
            <a:r>
              <a:rPr sz="3199" spc="-30" dirty="0">
                <a:solidFill>
                  <a:srgbClr val="FFFFFF"/>
                </a:solidFill>
              </a:rPr>
              <a:t>named</a:t>
            </a:r>
            <a:r>
              <a:rPr sz="3199" spc="-165" dirty="0">
                <a:solidFill>
                  <a:srgbClr val="FFFFFF"/>
                </a:solidFill>
              </a:rPr>
              <a:t> </a:t>
            </a:r>
            <a:r>
              <a:rPr sz="3199" dirty="0">
                <a:solidFill>
                  <a:srgbClr val="FFFFFF"/>
                </a:solidFill>
              </a:rPr>
              <a:t>a</a:t>
            </a:r>
            <a:r>
              <a:rPr sz="3199" spc="-165" dirty="0">
                <a:solidFill>
                  <a:srgbClr val="FFFFFF"/>
                </a:solidFill>
              </a:rPr>
              <a:t> </a:t>
            </a:r>
            <a:r>
              <a:rPr sz="3199" spc="-35" dirty="0">
                <a:solidFill>
                  <a:srgbClr val="FFFFFF"/>
                </a:solidFill>
              </a:rPr>
              <a:t>leader</a:t>
            </a:r>
            <a:r>
              <a:rPr sz="3199" spc="-160" dirty="0">
                <a:solidFill>
                  <a:srgbClr val="FFFFFF"/>
                </a:solidFill>
              </a:rPr>
              <a:t> </a:t>
            </a:r>
            <a:r>
              <a:rPr sz="3199" dirty="0">
                <a:solidFill>
                  <a:srgbClr val="FFFFFF"/>
                </a:solidFill>
              </a:rPr>
              <a:t>in</a:t>
            </a:r>
            <a:r>
              <a:rPr sz="3199" spc="-160" dirty="0">
                <a:solidFill>
                  <a:srgbClr val="FFFFFF"/>
                </a:solidFill>
              </a:rPr>
              <a:t> </a:t>
            </a:r>
            <a:r>
              <a:rPr sz="3199" spc="-25" dirty="0">
                <a:solidFill>
                  <a:srgbClr val="FFFFFF"/>
                </a:solidFill>
              </a:rPr>
              <a:t>IDC </a:t>
            </a:r>
            <a:r>
              <a:rPr sz="3199" dirty="0">
                <a:solidFill>
                  <a:srgbClr val="FFFFFF"/>
                </a:solidFill>
              </a:rPr>
              <a:t>MarketScape</a:t>
            </a:r>
            <a:r>
              <a:rPr sz="3199" spc="-185" dirty="0">
                <a:solidFill>
                  <a:srgbClr val="FFFFFF"/>
                </a:solidFill>
              </a:rPr>
              <a:t> </a:t>
            </a:r>
            <a:r>
              <a:rPr sz="3199" dirty="0">
                <a:solidFill>
                  <a:srgbClr val="FFFFFF"/>
                </a:solidFill>
              </a:rPr>
              <a:t>for</a:t>
            </a:r>
            <a:r>
              <a:rPr sz="3199" spc="-160" dirty="0">
                <a:solidFill>
                  <a:srgbClr val="FFFFFF"/>
                </a:solidFill>
              </a:rPr>
              <a:t> </a:t>
            </a:r>
            <a:r>
              <a:rPr sz="3199" spc="-10" dirty="0">
                <a:solidFill>
                  <a:srgbClr val="FFFFFF"/>
                </a:solidFill>
              </a:rPr>
              <a:t>Worldwide </a:t>
            </a:r>
            <a:r>
              <a:rPr sz="3199" spc="-35" dirty="0">
                <a:solidFill>
                  <a:srgbClr val="FFFFFF"/>
                </a:solidFill>
              </a:rPr>
              <a:t>Cloud</a:t>
            </a:r>
            <a:r>
              <a:rPr sz="3199" spc="-145" dirty="0">
                <a:solidFill>
                  <a:srgbClr val="FFFFFF"/>
                </a:solidFill>
              </a:rPr>
              <a:t> </a:t>
            </a:r>
            <a:r>
              <a:rPr sz="3199" spc="-85" dirty="0">
                <a:solidFill>
                  <a:srgbClr val="FFFFFF"/>
                </a:solidFill>
              </a:rPr>
              <a:t>Testing</a:t>
            </a:r>
            <a:r>
              <a:rPr sz="3199" spc="-135" dirty="0">
                <a:solidFill>
                  <a:srgbClr val="FFFFFF"/>
                </a:solidFill>
              </a:rPr>
              <a:t> </a:t>
            </a:r>
            <a:r>
              <a:rPr sz="3199" spc="-10" dirty="0">
                <a:solidFill>
                  <a:srgbClr val="FFFFFF"/>
                </a:solidFill>
              </a:rPr>
              <a:t>Vendor Assessment</a:t>
            </a:r>
            <a:endParaRPr sz="3199"/>
          </a:p>
        </p:txBody>
      </p:sp>
      <p:sp>
        <p:nvSpPr>
          <p:cNvPr id="7" name="object 7"/>
          <p:cNvSpPr txBox="1"/>
          <p:nvPr/>
        </p:nvSpPr>
        <p:spPr>
          <a:xfrm>
            <a:off x="376736" y="2236761"/>
            <a:ext cx="4765704" cy="951617"/>
          </a:xfrm>
          <a:prstGeom prst="rect">
            <a:avLst/>
          </a:prstGeom>
        </p:spPr>
        <p:txBody>
          <a:bodyPr vert="horz" wrap="square" lIns="0" tIns="48882" rIns="0" bIns="0" rtlCol="0">
            <a:spAutoFit/>
          </a:bodyPr>
          <a:lstStyle/>
          <a:p>
            <a:pPr marL="469759" indent="-457063">
              <a:spcBef>
                <a:spcPts val="385"/>
              </a:spcBef>
              <a:buChar char="•"/>
              <a:tabLst>
                <a:tab pos="469124" algn="l"/>
                <a:tab pos="469759" algn="l"/>
              </a:tabLst>
            </a:pPr>
            <a:r>
              <a:rPr sz="2799" spc="-50" dirty="0">
                <a:solidFill>
                  <a:srgbClr val="FFFFFF"/>
                </a:solidFill>
                <a:latin typeface="Arial"/>
                <a:cs typeface="Arial"/>
              </a:rPr>
              <a:t>Debuted</a:t>
            </a:r>
            <a:r>
              <a:rPr sz="2799" spc="-135" dirty="0">
                <a:solidFill>
                  <a:srgbClr val="FFFFFF"/>
                </a:solidFill>
                <a:latin typeface="Arial"/>
                <a:cs typeface="Arial"/>
              </a:rPr>
              <a:t> </a:t>
            </a:r>
            <a:r>
              <a:rPr sz="2799" dirty="0">
                <a:solidFill>
                  <a:srgbClr val="FFFFFF"/>
                </a:solidFill>
                <a:latin typeface="Arial"/>
                <a:cs typeface="Arial"/>
              </a:rPr>
              <a:t>as</a:t>
            </a:r>
            <a:r>
              <a:rPr sz="2799" spc="-140" dirty="0">
                <a:solidFill>
                  <a:srgbClr val="FFFFFF"/>
                </a:solidFill>
                <a:latin typeface="Arial"/>
                <a:cs typeface="Arial"/>
              </a:rPr>
              <a:t> </a:t>
            </a:r>
            <a:r>
              <a:rPr sz="2799" dirty="0">
                <a:solidFill>
                  <a:srgbClr val="FFFFFF"/>
                </a:solidFill>
                <a:latin typeface="Arial"/>
                <a:cs typeface="Arial"/>
              </a:rPr>
              <a:t>a</a:t>
            </a:r>
            <a:r>
              <a:rPr sz="2799" spc="-145" dirty="0">
                <a:solidFill>
                  <a:srgbClr val="FFFFFF"/>
                </a:solidFill>
                <a:latin typeface="Arial"/>
                <a:cs typeface="Arial"/>
              </a:rPr>
              <a:t> </a:t>
            </a:r>
            <a:r>
              <a:rPr sz="2799" spc="-10" dirty="0">
                <a:solidFill>
                  <a:srgbClr val="FFFFFF"/>
                </a:solidFill>
                <a:latin typeface="Arial"/>
                <a:cs typeface="Arial"/>
              </a:rPr>
              <a:t>leader</a:t>
            </a:r>
            <a:endParaRPr sz="2799">
              <a:latin typeface="Arial"/>
              <a:cs typeface="Arial"/>
            </a:endParaRPr>
          </a:p>
          <a:p>
            <a:pPr marL="469759" indent="-457063">
              <a:spcBef>
                <a:spcPts val="290"/>
              </a:spcBef>
              <a:buChar char="•"/>
              <a:tabLst>
                <a:tab pos="469124" algn="l"/>
                <a:tab pos="469759" algn="l"/>
              </a:tabLst>
            </a:pPr>
            <a:r>
              <a:rPr sz="2799" spc="-55" dirty="0">
                <a:solidFill>
                  <a:srgbClr val="FFFFFF"/>
                </a:solidFill>
                <a:latin typeface="Arial"/>
                <a:cs typeface="Arial"/>
              </a:rPr>
              <a:t>Earned</a:t>
            </a:r>
            <a:r>
              <a:rPr sz="2799" spc="-140" dirty="0">
                <a:solidFill>
                  <a:srgbClr val="FFFFFF"/>
                </a:solidFill>
                <a:latin typeface="Arial"/>
                <a:cs typeface="Arial"/>
              </a:rPr>
              <a:t> </a:t>
            </a:r>
            <a:r>
              <a:rPr sz="2799" spc="-30" dirty="0">
                <a:solidFill>
                  <a:srgbClr val="FFFFFF"/>
                </a:solidFill>
                <a:latin typeface="Arial"/>
                <a:cs typeface="Arial"/>
              </a:rPr>
              <a:t>top</a:t>
            </a:r>
            <a:r>
              <a:rPr sz="2799" spc="-145" dirty="0">
                <a:solidFill>
                  <a:srgbClr val="FFFFFF"/>
                </a:solidFill>
                <a:latin typeface="Arial"/>
                <a:cs typeface="Arial"/>
              </a:rPr>
              <a:t> </a:t>
            </a:r>
            <a:r>
              <a:rPr sz="2799" spc="-45" dirty="0">
                <a:solidFill>
                  <a:srgbClr val="FFFFFF"/>
                </a:solidFill>
                <a:latin typeface="Arial"/>
                <a:cs typeface="Arial"/>
              </a:rPr>
              <a:t>score</a:t>
            </a:r>
            <a:r>
              <a:rPr sz="2799" spc="-150" dirty="0">
                <a:solidFill>
                  <a:srgbClr val="FFFFFF"/>
                </a:solidFill>
                <a:latin typeface="Arial"/>
                <a:cs typeface="Arial"/>
              </a:rPr>
              <a:t> </a:t>
            </a:r>
            <a:r>
              <a:rPr sz="2799" dirty="0">
                <a:solidFill>
                  <a:srgbClr val="FFFFFF"/>
                </a:solidFill>
                <a:latin typeface="Arial"/>
                <a:cs typeface="Arial"/>
              </a:rPr>
              <a:t>in</a:t>
            </a:r>
            <a:r>
              <a:rPr sz="2799" spc="-140" dirty="0">
                <a:solidFill>
                  <a:srgbClr val="FFFFFF"/>
                </a:solidFill>
                <a:latin typeface="Arial"/>
                <a:cs typeface="Arial"/>
              </a:rPr>
              <a:t> </a:t>
            </a:r>
            <a:r>
              <a:rPr sz="2799" spc="-10" dirty="0">
                <a:solidFill>
                  <a:srgbClr val="FFFFFF"/>
                </a:solidFill>
                <a:latin typeface="Arial"/>
                <a:cs typeface="Arial"/>
              </a:rPr>
              <a:t>strategy</a:t>
            </a:r>
            <a:endParaRPr sz="2799">
              <a:latin typeface="Arial"/>
              <a:cs typeface="Arial"/>
            </a:endParaRPr>
          </a:p>
        </p:txBody>
      </p:sp>
      <p:grpSp>
        <p:nvGrpSpPr>
          <p:cNvPr id="8" name="object 8"/>
          <p:cNvGrpSpPr/>
          <p:nvPr/>
        </p:nvGrpSpPr>
        <p:grpSpPr>
          <a:xfrm>
            <a:off x="3178236" y="483875"/>
            <a:ext cx="8838803" cy="6373740"/>
            <a:chOff x="3179064" y="483108"/>
            <a:chExt cx="8841105" cy="6375400"/>
          </a:xfrm>
        </p:grpSpPr>
        <p:pic>
          <p:nvPicPr>
            <p:cNvPr id="9" name="object 9"/>
            <p:cNvPicPr/>
            <p:nvPr/>
          </p:nvPicPr>
          <p:blipFill>
            <a:blip r:embed="rId4" cstate="print"/>
            <a:stretch>
              <a:fillRect/>
            </a:stretch>
          </p:blipFill>
          <p:spPr>
            <a:xfrm>
              <a:off x="6736079" y="483108"/>
              <a:ext cx="5283708" cy="5251704"/>
            </a:xfrm>
            <a:prstGeom prst="rect">
              <a:avLst/>
            </a:prstGeom>
          </p:spPr>
        </p:pic>
        <p:pic>
          <p:nvPicPr>
            <p:cNvPr id="10" name="object 10"/>
            <p:cNvPicPr/>
            <p:nvPr/>
          </p:nvPicPr>
          <p:blipFill>
            <a:blip r:embed="rId5" cstate="print"/>
            <a:stretch>
              <a:fillRect/>
            </a:stretch>
          </p:blipFill>
          <p:spPr>
            <a:xfrm>
              <a:off x="6851904" y="598932"/>
              <a:ext cx="5056632" cy="5024628"/>
            </a:xfrm>
            <a:prstGeom prst="rect">
              <a:avLst/>
            </a:prstGeom>
          </p:spPr>
        </p:pic>
        <p:sp>
          <p:nvSpPr>
            <p:cNvPr id="11" name="object 11"/>
            <p:cNvSpPr/>
            <p:nvPr/>
          </p:nvSpPr>
          <p:spPr>
            <a:xfrm>
              <a:off x="10407525" y="2081022"/>
              <a:ext cx="764540" cy="201930"/>
            </a:xfrm>
            <a:custGeom>
              <a:avLst/>
              <a:gdLst/>
              <a:ahLst/>
              <a:cxnLst/>
              <a:rect l="l" t="t" r="r" b="b"/>
              <a:pathLst>
                <a:path w="764540" h="201930">
                  <a:moveTo>
                    <a:pt x="2156" y="99060"/>
                  </a:moveTo>
                  <a:lnTo>
                    <a:pt x="9532" y="61667"/>
                  </a:lnTo>
                  <a:lnTo>
                    <a:pt x="59550" y="34674"/>
                  </a:lnTo>
                  <a:lnTo>
                    <a:pt x="97977" y="24574"/>
                  </a:lnTo>
                  <a:lnTo>
                    <a:pt x="143979" y="16471"/>
                  </a:lnTo>
                  <a:lnTo>
                    <a:pt x="196527" y="10163"/>
                  </a:lnTo>
                  <a:lnTo>
                    <a:pt x="254591" y="5449"/>
                  </a:lnTo>
                  <a:lnTo>
                    <a:pt x="317144" y="2129"/>
                  </a:lnTo>
                  <a:lnTo>
                    <a:pt x="383156" y="0"/>
                  </a:lnTo>
                  <a:lnTo>
                    <a:pt x="454318" y="2167"/>
                  </a:lnTo>
                  <a:lnTo>
                    <a:pt x="519992" y="7079"/>
                  </a:lnTo>
                  <a:lnTo>
                    <a:pt x="579442" y="14506"/>
                  </a:lnTo>
                  <a:lnTo>
                    <a:pt x="631930" y="24218"/>
                  </a:lnTo>
                  <a:lnTo>
                    <a:pt x="676719" y="35988"/>
                  </a:lnTo>
                  <a:lnTo>
                    <a:pt x="713074" y="49586"/>
                  </a:lnTo>
                  <a:lnTo>
                    <a:pt x="757529" y="81351"/>
                  </a:lnTo>
                  <a:lnTo>
                    <a:pt x="764156" y="99060"/>
                  </a:lnTo>
                  <a:lnTo>
                    <a:pt x="754427" y="120895"/>
                  </a:lnTo>
                  <a:lnTo>
                    <a:pt x="705510" y="158947"/>
                  </a:lnTo>
                  <a:lnTo>
                    <a:pt x="667991" y="174329"/>
                  </a:lnTo>
                  <a:lnTo>
                    <a:pt x="622878" y="186726"/>
                  </a:lnTo>
                  <a:lnTo>
                    <a:pt x="571003" y="195721"/>
                  </a:lnTo>
                  <a:lnTo>
                    <a:pt x="513202" y="200896"/>
                  </a:lnTo>
                  <a:lnTo>
                    <a:pt x="450308" y="201834"/>
                  </a:lnTo>
                  <a:lnTo>
                    <a:pt x="383156" y="198119"/>
                  </a:lnTo>
                  <a:lnTo>
                    <a:pt x="312237" y="195191"/>
                  </a:lnTo>
                  <a:lnTo>
                    <a:pt x="246642" y="189957"/>
                  </a:lnTo>
                  <a:lnTo>
                    <a:pt x="187153" y="182541"/>
                  </a:lnTo>
                  <a:lnTo>
                    <a:pt x="134550" y="173064"/>
                  </a:lnTo>
                  <a:lnTo>
                    <a:pt x="89613" y="161650"/>
                  </a:lnTo>
                  <a:lnTo>
                    <a:pt x="53125" y="148420"/>
                  </a:lnTo>
                  <a:lnTo>
                    <a:pt x="8616" y="117003"/>
                  </a:lnTo>
                  <a:lnTo>
                    <a:pt x="2156" y="99060"/>
                  </a:lnTo>
                  <a:close/>
                </a:path>
              </a:pathLst>
            </a:custGeom>
            <a:ln w="38100">
              <a:solidFill>
                <a:srgbClr val="F94616"/>
              </a:solidFill>
            </a:ln>
          </p:spPr>
          <p:txBody>
            <a:bodyPr wrap="square" lIns="0" tIns="0" rIns="0" bIns="0" rtlCol="0"/>
            <a:lstStyle/>
            <a:p>
              <a:endParaRPr sz="1799"/>
            </a:p>
          </p:txBody>
        </p:sp>
        <p:pic>
          <p:nvPicPr>
            <p:cNvPr id="12" name="object 12"/>
            <p:cNvPicPr/>
            <p:nvPr/>
          </p:nvPicPr>
          <p:blipFill>
            <a:blip r:embed="rId6" cstate="print"/>
            <a:stretch>
              <a:fillRect/>
            </a:stretch>
          </p:blipFill>
          <p:spPr>
            <a:xfrm>
              <a:off x="3179064" y="4081271"/>
              <a:ext cx="3934967" cy="2776726"/>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 y="272856"/>
            <a:ext cx="4356870" cy="452002"/>
          </a:xfrm>
          <a:prstGeom prst="rect">
            <a:avLst/>
          </a:prstGeom>
        </p:spPr>
        <p:txBody>
          <a:bodyPr vert="horz" wrap="square" lIns="0" tIns="12062" rIns="0" bIns="0" rtlCol="0" anchor="t">
            <a:spAutoFit/>
          </a:bodyPr>
          <a:lstStyle/>
          <a:p>
            <a:pPr marL="12696">
              <a:lnSpc>
                <a:spcPct val="100000"/>
              </a:lnSpc>
              <a:spcBef>
                <a:spcPts val="95"/>
              </a:spcBef>
            </a:pPr>
            <a:r>
              <a:rPr sz="2799" spc="-95" dirty="0">
                <a:solidFill>
                  <a:srgbClr val="000000"/>
                </a:solidFill>
              </a:rPr>
              <a:t>You’re</a:t>
            </a:r>
            <a:r>
              <a:rPr sz="2799" spc="-100" dirty="0">
                <a:solidFill>
                  <a:srgbClr val="000000"/>
                </a:solidFill>
              </a:rPr>
              <a:t> </a:t>
            </a:r>
            <a:r>
              <a:rPr sz="2799" dirty="0">
                <a:solidFill>
                  <a:srgbClr val="000000"/>
                </a:solidFill>
              </a:rPr>
              <a:t>in</a:t>
            </a:r>
            <a:r>
              <a:rPr sz="2799" spc="-180" dirty="0">
                <a:solidFill>
                  <a:srgbClr val="000000"/>
                </a:solidFill>
              </a:rPr>
              <a:t> </a:t>
            </a:r>
            <a:r>
              <a:rPr sz="2799" spc="-45" dirty="0">
                <a:solidFill>
                  <a:srgbClr val="000000"/>
                </a:solidFill>
              </a:rPr>
              <a:t>good</a:t>
            </a:r>
            <a:r>
              <a:rPr sz="2799" spc="-120" dirty="0">
                <a:solidFill>
                  <a:srgbClr val="000000"/>
                </a:solidFill>
              </a:rPr>
              <a:t> </a:t>
            </a:r>
            <a:r>
              <a:rPr sz="2799" spc="-25" dirty="0">
                <a:solidFill>
                  <a:srgbClr val="000000"/>
                </a:solidFill>
              </a:rPr>
              <a:t>company…</a:t>
            </a:r>
            <a:endParaRPr sz="2799"/>
          </a:p>
        </p:txBody>
      </p:sp>
      <p:sp>
        <p:nvSpPr>
          <p:cNvPr id="3" name="object 3"/>
          <p:cNvSpPr/>
          <p:nvPr/>
        </p:nvSpPr>
        <p:spPr>
          <a:xfrm>
            <a:off x="-1" y="5650413"/>
            <a:ext cx="12186286" cy="559289"/>
          </a:xfrm>
          <a:custGeom>
            <a:avLst/>
            <a:gdLst/>
            <a:ahLst/>
            <a:cxnLst/>
            <a:rect l="l" t="t" r="r" b="b"/>
            <a:pathLst>
              <a:path w="12189460" h="559435">
                <a:moveTo>
                  <a:pt x="12188952" y="0"/>
                </a:moveTo>
                <a:lnTo>
                  <a:pt x="0" y="0"/>
                </a:lnTo>
                <a:lnTo>
                  <a:pt x="0" y="559307"/>
                </a:lnTo>
                <a:lnTo>
                  <a:pt x="12188952" y="559307"/>
                </a:lnTo>
                <a:lnTo>
                  <a:pt x="12188952" y="0"/>
                </a:lnTo>
                <a:close/>
              </a:path>
            </a:pathLst>
          </a:custGeom>
          <a:solidFill>
            <a:srgbClr val="F94616"/>
          </a:solidFill>
        </p:spPr>
        <p:txBody>
          <a:bodyPr wrap="square" lIns="0" tIns="0" rIns="0" bIns="0" rtlCol="0"/>
          <a:lstStyle/>
          <a:p>
            <a:endParaRPr sz="1799"/>
          </a:p>
        </p:txBody>
      </p:sp>
      <p:sp>
        <p:nvSpPr>
          <p:cNvPr id="4" name="object 4"/>
          <p:cNvSpPr txBox="1"/>
          <p:nvPr/>
        </p:nvSpPr>
        <p:spPr>
          <a:xfrm>
            <a:off x="3246543" y="5758691"/>
            <a:ext cx="5702720" cy="330749"/>
          </a:xfrm>
          <a:prstGeom prst="rect">
            <a:avLst/>
          </a:prstGeom>
        </p:spPr>
        <p:txBody>
          <a:bodyPr vert="horz" wrap="square" lIns="0" tIns="12697" rIns="0" bIns="0" rtlCol="0">
            <a:spAutoFit/>
          </a:bodyPr>
          <a:lstStyle/>
          <a:p>
            <a:pPr marL="12696">
              <a:spcBef>
                <a:spcPts val="100"/>
              </a:spcBef>
            </a:pPr>
            <a:r>
              <a:rPr sz="1999" b="1" spc="-40" dirty="0">
                <a:solidFill>
                  <a:srgbClr val="FFFFFF"/>
                </a:solidFill>
                <a:latin typeface="Arial"/>
                <a:cs typeface="Arial"/>
              </a:rPr>
              <a:t>Join</a:t>
            </a:r>
            <a:r>
              <a:rPr sz="1999" b="1" spc="-100" dirty="0">
                <a:solidFill>
                  <a:srgbClr val="FFFFFF"/>
                </a:solidFill>
                <a:latin typeface="Arial"/>
                <a:cs typeface="Arial"/>
              </a:rPr>
              <a:t> </a:t>
            </a:r>
            <a:r>
              <a:rPr sz="1999" b="1" spc="-35" dirty="0">
                <a:solidFill>
                  <a:srgbClr val="FFFFFF"/>
                </a:solidFill>
                <a:latin typeface="Arial"/>
                <a:cs typeface="Arial"/>
              </a:rPr>
              <a:t>our</a:t>
            </a:r>
            <a:r>
              <a:rPr sz="1999" b="1" spc="-90" dirty="0">
                <a:solidFill>
                  <a:srgbClr val="FFFFFF"/>
                </a:solidFill>
                <a:latin typeface="Arial"/>
                <a:cs typeface="Arial"/>
              </a:rPr>
              <a:t> </a:t>
            </a:r>
            <a:r>
              <a:rPr sz="1999" b="1" spc="-50" dirty="0">
                <a:solidFill>
                  <a:srgbClr val="FFFFFF"/>
                </a:solidFill>
                <a:latin typeface="Arial"/>
                <a:cs typeface="Arial"/>
              </a:rPr>
              <a:t>growing</a:t>
            </a:r>
            <a:r>
              <a:rPr sz="1999" b="1" spc="-110" dirty="0">
                <a:solidFill>
                  <a:srgbClr val="FFFFFF"/>
                </a:solidFill>
                <a:latin typeface="Arial"/>
                <a:cs typeface="Arial"/>
              </a:rPr>
              <a:t> </a:t>
            </a:r>
            <a:r>
              <a:rPr sz="1999" b="1" spc="-80" dirty="0">
                <a:solidFill>
                  <a:srgbClr val="FFFFFF"/>
                </a:solidFill>
                <a:latin typeface="Arial"/>
                <a:cs typeface="Arial"/>
              </a:rPr>
              <a:t>Test</a:t>
            </a:r>
            <a:r>
              <a:rPr sz="1999" b="1" spc="-110" dirty="0">
                <a:solidFill>
                  <a:srgbClr val="FFFFFF"/>
                </a:solidFill>
                <a:latin typeface="Arial"/>
                <a:cs typeface="Arial"/>
              </a:rPr>
              <a:t> </a:t>
            </a:r>
            <a:r>
              <a:rPr sz="1999" b="1" spc="-45" dirty="0">
                <a:solidFill>
                  <a:srgbClr val="FFFFFF"/>
                </a:solidFill>
                <a:latin typeface="Arial"/>
                <a:cs typeface="Arial"/>
              </a:rPr>
              <a:t>Suite</a:t>
            </a:r>
            <a:r>
              <a:rPr sz="1999" b="1" spc="-85" dirty="0">
                <a:solidFill>
                  <a:srgbClr val="FFFFFF"/>
                </a:solidFill>
                <a:latin typeface="Arial"/>
                <a:cs typeface="Arial"/>
              </a:rPr>
              <a:t> </a:t>
            </a:r>
            <a:r>
              <a:rPr sz="1999" b="1" spc="-50" dirty="0">
                <a:solidFill>
                  <a:srgbClr val="FFFFFF"/>
                </a:solidFill>
                <a:latin typeface="Arial"/>
                <a:cs typeface="Arial"/>
              </a:rPr>
              <a:t>customer</a:t>
            </a:r>
            <a:r>
              <a:rPr sz="1999" b="1" spc="-125" dirty="0">
                <a:solidFill>
                  <a:srgbClr val="FFFFFF"/>
                </a:solidFill>
                <a:latin typeface="Arial"/>
                <a:cs typeface="Arial"/>
              </a:rPr>
              <a:t> </a:t>
            </a:r>
            <a:r>
              <a:rPr sz="1999" b="1" spc="-30" dirty="0">
                <a:solidFill>
                  <a:srgbClr val="FFFFFF"/>
                </a:solidFill>
                <a:latin typeface="Arial"/>
                <a:cs typeface="Arial"/>
              </a:rPr>
              <a:t>community</a:t>
            </a:r>
            <a:endParaRPr sz="1999">
              <a:latin typeface="Arial"/>
              <a:cs typeface="Arial"/>
            </a:endParaRPr>
          </a:p>
        </p:txBody>
      </p:sp>
      <p:sp>
        <p:nvSpPr>
          <p:cNvPr id="5" name="object 5"/>
          <p:cNvSpPr/>
          <p:nvPr/>
        </p:nvSpPr>
        <p:spPr>
          <a:xfrm>
            <a:off x="379376" y="2639773"/>
            <a:ext cx="11427023" cy="0"/>
          </a:xfrm>
          <a:custGeom>
            <a:avLst/>
            <a:gdLst/>
            <a:ahLst/>
            <a:cxnLst/>
            <a:rect l="l" t="t" r="r" b="b"/>
            <a:pathLst>
              <a:path w="11430000">
                <a:moveTo>
                  <a:pt x="0" y="0"/>
                </a:moveTo>
                <a:lnTo>
                  <a:pt x="11430000" y="0"/>
                </a:lnTo>
              </a:path>
            </a:pathLst>
          </a:custGeom>
          <a:ln w="3175">
            <a:solidFill>
              <a:srgbClr val="D9D9D9"/>
            </a:solidFill>
          </a:ln>
        </p:spPr>
        <p:txBody>
          <a:bodyPr wrap="square" lIns="0" tIns="0" rIns="0" bIns="0" rtlCol="0"/>
          <a:lstStyle/>
          <a:p>
            <a:endParaRPr sz="1799"/>
          </a:p>
        </p:txBody>
      </p:sp>
      <p:sp>
        <p:nvSpPr>
          <p:cNvPr id="6" name="object 6"/>
          <p:cNvSpPr/>
          <p:nvPr/>
        </p:nvSpPr>
        <p:spPr>
          <a:xfrm>
            <a:off x="379376" y="4108526"/>
            <a:ext cx="11427023" cy="0"/>
          </a:xfrm>
          <a:custGeom>
            <a:avLst/>
            <a:gdLst/>
            <a:ahLst/>
            <a:cxnLst/>
            <a:rect l="l" t="t" r="r" b="b"/>
            <a:pathLst>
              <a:path w="11430000">
                <a:moveTo>
                  <a:pt x="0" y="0"/>
                </a:moveTo>
                <a:lnTo>
                  <a:pt x="11430000" y="0"/>
                </a:lnTo>
              </a:path>
            </a:pathLst>
          </a:custGeom>
          <a:ln w="3175">
            <a:solidFill>
              <a:srgbClr val="D9D9D9"/>
            </a:solidFill>
          </a:ln>
        </p:spPr>
        <p:txBody>
          <a:bodyPr wrap="square" lIns="0" tIns="0" rIns="0" bIns="0" rtlCol="0"/>
          <a:lstStyle/>
          <a:p>
            <a:endParaRPr sz="1799"/>
          </a:p>
        </p:txBody>
      </p:sp>
      <p:pic>
        <p:nvPicPr>
          <p:cNvPr id="7" name="object 7"/>
          <p:cNvPicPr/>
          <p:nvPr/>
        </p:nvPicPr>
        <p:blipFill>
          <a:blip r:embed="rId2" cstate="print"/>
          <a:stretch>
            <a:fillRect/>
          </a:stretch>
        </p:blipFill>
        <p:spPr>
          <a:xfrm>
            <a:off x="1184538" y="1420941"/>
            <a:ext cx="1040746" cy="1034438"/>
          </a:xfrm>
          <a:prstGeom prst="rect">
            <a:avLst/>
          </a:prstGeom>
        </p:spPr>
      </p:pic>
      <p:pic>
        <p:nvPicPr>
          <p:cNvPr id="8" name="object 8"/>
          <p:cNvPicPr/>
          <p:nvPr/>
        </p:nvPicPr>
        <p:blipFill>
          <a:blip r:embed="rId3" cstate="print"/>
          <a:stretch>
            <a:fillRect/>
          </a:stretch>
        </p:blipFill>
        <p:spPr>
          <a:xfrm>
            <a:off x="9728206" y="2946018"/>
            <a:ext cx="1442851" cy="761801"/>
          </a:xfrm>
          <a:prstGeom prst="rect">
            <a:avLst/>
          </a:prstGeom>
        </p:spPr>
      </p:pic>
      <p:pic>
        <p:nvPicPr>
          <p:cNvPr id="9" name="object 9"/>
          <p:cNvPicPr/>
          <p:nvPr/>
        </p:nvPicPr>
        <p:blipFill>
          <a:blip r:embed="rId4" cstate="print"/>
          <a:stretch>
            <a:fillRect/>
          </a:stretch>
        </p:blipFill>
        <p:spPr>
          <a:xfrm>
            <a:off x="6627025" y="3346725"/>
            <a:ext cx="1723844" cy="248347"/>
          </a:xfrm>
          <a:prstGeom prst="rect">
            <a:avLst/>
          </a:prstGeom>
        </p:spPr>
      </p:pic>
      <p:pic>
        <p:nvPicPr>
          <p:cNvPr id="10" name="object 10"/>
          <p:cNvPicPr/>
          <p:nvPr/>
        </p:nvPicPr>
        <p:blipFill>
          <a:blip r:embed="rId5" cstate="print"/>
          <a:stretch>
            <a:fillRect/>
          </a:stretch>
        </p:blipFill>
        <p:spPr>
          <a:xfrm>
            <a:off x="3572848" y="3134944"/>
            <a:ext cx="1994396" cy="460128"/>
          </a:xfrm>
          <a:prstGeom prst="rect">
            <a:avLst/>
          </a:prstGeom>
        </p:spPr>
      </p:pic>
      <p:pic>
        <p:nvPicPr>
          <p:cNvPr id="11" name="object 11"/>
          <p:cNvPicPr/>
          <p:nvPr/>
        </p:nvPicPr>
        <p:blipFill>
          <a:blip r:embed="rId6" cstate="print"/>
          <a:stretch>
            <a:fillRect/>
          </a:stretch>
        </p:blipFill>
        <p:spPr>
          <a:xfrm>
            <a:off x="7089324" y="4402582"/>
            <a:ext cx="860835" cy="758753"/>
          </a:xfrm>
          <a:prstGeom prst="rect">
            <a:avLst/>
          </a:prstGeom>
        </p:spPr>
      </p:pic>
      <p:pic>
        <p:nvPicPr>
          <p:cNvPr id="12" name="object 12"/>
          <p:cNvPicPr/>
          <p:nvPr/>
        </p:nvPicPr>
        <p:blipFill>
          <a:blip r:embed="rId7" cstate="print"/>
          <a:stretch>
            <a:fillRect/>
          </a:stretch>
        </p:blipFill>
        <p:spPr>
          <a:xfrm>
            <a:off x="9938463" y="4413632"/>
            <a:ext cx="1005577" cy="747704"/>
          </a:xfrm>
          <a:prstGeom prst="rect">
            <a:avLst/>
          </a:prstGeom>
        </p:spPr>
      </p:pic>
      <p:pic>
        <p:nvPicPr>
          <p:cNvPr id="13" name="object 13"/>
          <p:cNvPicPr/>
          <p:nvPr/>
        </p:nvPicPr>
        <p:blipFill>
          <a:blip r:embed="rId8" cstate="print"/>
          <a:stretch>
            <a:fillRect/>
          </a:stretch>
        </p:blipFill>
        <p:spPr>
          <a:xfrm>
            <a:off x="4090874" y="4292883"/>
            <a:ext cx="959869" cy="978153"/>
          </a:xfrm>
          <a:prstGeom prst="rect">
            <a:avLst/>
          </a:prstGeom>
        </p:spPr>
      </p:pic>
      <p:pic>
        <p:nvPicPr>
          <p:cNvPr id="14" name="object 14"/>
          <p:cNvPicPr/>
          <p:nvPr/>
        </p:nvPicPr>
        <p:blipFill>
          <a:blip r:embed="rId9" cstate="print"/>
          <a:stretch>
            <a:fillRect/>
          </a:stretch>
        </p:blipFill>
        <p:spPr>
          <a:xfrm>
            <a:off x="910352" y="3221000"/>
            <a:ext cx="1653109" cy="319618"/>
          </a:xfrm>
          <a:prstGeom prst="rect">
            <a:avLst/>
          </a:prstGeom>
        </p:spPr>
      </p:pic>
      <p:pic>
        <p:nvPicPr>
          <p:cNvPr id="15" name="object 15"/>
          <p:cNvPicPr/>
          <p:nvPr/>
        </p:nvPicPr>
        <p:blipFill>
          <a:blip r:embed="rId10" cstate="print"/>
          <a:stretch>
            <a:fillRect/>
          </a:stretch>
        </p:blipFill>
        <p:spPr>
          <a:xfrm>
            <a:off x="1131383" y="4387893"/>
            <a:ext cx="1082302" cy="802391"/>
          </a:xfrm>
          <a:prstGeom prst="rect">
            <a:avLst/>
          </a:prstGeom>
        </p:spPr>
      </p:pic>
      <p:pic>
        <p:nvPicPr>
          <p:cNvPr id="16" name="object 16"/>
          <p:cNvPicPr/>
          <p:nvPr/>
        </p:nvPicPr>
        <p:blipFill>
          <a:blip r:embed="rId11" cstate="print"/>
          <a:stretch>
            <a:fillRect/>
          </a:stretch>
        </p:blipFill>
        <p:spPr>
          <a:xfrm>
            <a:off x="9295696" y="1560143"/>
            <a:ext cx="2048807" cy="660916"/>
          </a:xfrm>
          <a:prstGeom prst="rect">
            <a:avLst/>
          </a:prstGeom>
        </p:spPr>
      </p:pic>
      <p:pic>
        <p:nvPicPr>
          <p:cNvPr id="17" name="object 17"/>
          <p:cNvPicPr/>
          <p:nvPr/>
        </p:nvPicPr>
        <p:blipFill>
          <a:blip r:embed="rId12" cstate="print"/>
          <a:stretch>
            <a:fillRect/>
          </a:stretch>
        </p:blipFill>
        <p:spPr>
          <a:xfrm>
            <a:off x="6610913" y="1736276"/>
            <a:ext cx="1837465" cy="409849"/>
          </a:xfrm>
          <a:prstGeom prst="rect">
            <a:avLst/>
          </a:prstGeom>
        </p:spPr>
      </p:pic>
      <p:pic>
        <p:nvPicPr>
          <p:cNvPr id="18" name="object 18"/>
          <p:cNvPicPr/>
          <p:nvPr/>
        </p:nvPicPr>
        <p:blipFill>
          <a:blip r:embed="rId13" cstate="print"/>
          <a:stretch>
            <a:fillRect/>
          </a:stretch>
        </p:blipFill>
        <p:spPr>
          <a:xfrm>
            <a:off x="3885649" y="1840514"/>
            <a:ext cx="1594290" cy="486270"/>
          </a:xfrm>
          <a:prstGeom prst="rect">
            <a:avLst/>
          </a:prstGeom>
        </p:spPr>
      </p:pic>
      <p:sp>
        <p:nvSpPr>
          <p:cNvPr id="19" name="object 19"/>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38089">
              <a:spcBef>
                <a:spcPts val="30"/>
              </a:spcBef>
            </a:pPr>
            <a:fld id="{81D60167-4931-47E6-BA6A-407CBD079E47}" type="slidenum">
              <a:rPr spc="-25" dirty="0"/>
              <a:pPr marL="38089">
                <a:spcBef>
                  <a:spcPts val="30"/>
                </a:spcBef>
              </a:pPr>
              <a:t>34</a:t>
            </a:fld>
            <a:endParaRPr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E22D0-0845-4876-89F4-97B3F20FA3E7}"/>
              </a:ext>
            </a:extLst>
          </p:cNvPr>
          <p:cNvSpPr>
            <a:spLocks noGrp="1"/>
          </p:cNvSpPr>
          <p:nvPr>
            <p:ph type="ctrTitle"/>
          </p:nvPr>
        </p:nvSpPr>
        <p:spPr/>
        <p:txBody>
          <a:bodyPr/>
          <a:lstStyle/>
          <a:p>
            <a:r>
              <a:rPr lang="en-US" dirty="0"/>
              <a:t>Q &amp; A</a:t>
            </a:r>
          </a:p>
        </p:txBody>
      </p:sp>
      <p:pic>
        <p:nvPicPr>
          <p:cNvPr id="1026" name="Picture 2" descr="Answers To Your Top 5 Questions – BANA – Bulimia Anorexia Nervosa  Association">
            <a:extLst>
              <a:ext uri="{FF2B5EF4-FFF2-40B4-BE49-F238E27FC236}">
                <a16:creationId xmlns:a16="http://schemas.microsoft.com/office/drawing/2014/main" id="{6E7AAF9F-8E8F-AE71-FEFA-23C2DA0C4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8825" cy="6869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iPath Documentation Portal">
            <a:extLst>
              <a:ext uri="{FF2B5EF4-FFF2-40B4-BE49-F238E27FC236}">
                <a16:creationId xmlns:a16="http://schemas.microsoft.com/office/drawing/2014/main" id="{75E1F859-D923-C6D1-0AFC-67A25B09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581" y="406261"/>
            <a:ext cx="2297359" cy="2297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test Articles on RPA News and Automation Insights | UiPath Blog">
            <a:extLst>
              <a:ext uri="{FF2B5EF4-FFF2-40B4-BE49-F238E27FC236}">
                <a16:creationId xmlns:a16="http://schemas.microsoft.com/office/drawing/2014/main" id="{39F88AE8-734B-1CC4-2465-125E9BC4A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66" y="4436383"/>
            <a:ext cx="2452803" cy="210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97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27A4FF-AE7D-614D-657B-D6F8FF8B5A3D}"/>
              </a:ext>
            </a:extLst>
          </p:cNvPr>
          <p:cNvPicPr>
            <a:picLocks noGrp="1" noChangeAspect="1"/>
          </p:cNvPicPr>
          <p:nvPr>
            <p:ph idx="1"/>
          </p:nvPr>
        </p:nvPicPr>
        <p:blipFill>
          <a:blip r:embed="rId2"/>
          <a:stretch>
            <a:fillRect/>
          </a:stretch>
        </p:blipFill>
        <p:spPr>
          <a:xfrm>
            <a:off x="1776097" y="1182688"/>
            <a:ext cx="6706231" cy="4895850"/>
          </a:xfrm>
        </p:spPr>
      </p:pic>
      <p:sp>
        <p:nvSpPr>
          <p:cNvPr id="3" name="Title 2">
            <a:extLst>
              <a:ext uri="{FF2B5EF4-FFF2-40B4-BE49-F238E27FC236}">
                <a16:creationId xmlns:a16="http://schemas.microsoft.com/office/drawing/2014/main" id="{D356D0A7-3AF0-C726-378D-FE385B52014A}"/>
              </a:ext>
            </a:extLst>
          </p:cNvPr>
          <p:cNvSpPr>
            <a:spLocks noGrp="1"/>
          </p:cNvSpPr>
          <p:nvPr>
            <p:ph type="title"/>
          </p:nvPr>
        </p:nvSpPr>
        <p:spPr/>
        <p:txBody>
          <a:bodyPr/>
          <a:lstStyle/>
          <a:p>
            <a:r>
              <a:rPr lang="en-US" dirty="0"/>
              <a:t>Shift-left (Computer vision example)</a:t>
            </a:r>
          </a:p>
        </p:txBody>
      </p:sp>
    </p:spTree>
    <p:extLst>
      <p:ext uri="{BB962C8B-B14F-4D97-AF65-F5344CB8AC3E}">
        <p14:creationId xmlns:p14="http://schemas.microsoft.com/office/powerpoint/2010/main" val="1693452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07619" y="6480310"/>
            <a:ext cx="97765" cy="102565"/>
          </a:xfrm>
          <a:prstGeom prst="rect">
            <a:avLst/>
          </a:prstGeom>
        </p:spPr>
        <p:txBody>
          <a:bodyPr vert="horz" wrap="square" lIns="0" tIns="0" rIns="0" bIns="0" rtlCol="0">
            <a:spAutoFit/>
          </a:bodyPr>
          <a:lstStyle/>
          <a:p>
            <a:pPr>
              <a:lnSpc>
                <a:spcPts val="770"/>
              </a:lnSpc>
            </a:pPr>
            <a:r>
              <a:rPr sz="700" b="1" spc="-35" dirty="0">
                <a:latin typeface="Arial"/>
                <a:cs typeface="Arial"/>
              </a:rPr>
              <a:t>41</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sp>
        <p:nvSpPr>
          <p:cNvPr id="5" name="object 5"/>
          <p:cNvSpPr/>
          <p:nvPr/>
        </p:nvSpPr>
        <p:spPr>
          <a:xfrm>
            <a:off x="9345781" y="515871"/>
            <a:ext cx="519930" cy="521198"/>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6" name="object 6"/>
          <p:cNvSpPr/>
          <p:nvPr/>
        </p:nvSpPr>
        <p:spPr>
          <a:xfrm>
            <a:off x="7037522" y="893"/>
            <a:ext cx="2011156" cy="783386"/>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8" name="object 8"/>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9" name="object 9"/>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0" name="object 10"/>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1" name="object 11"/>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828840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802850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7768598"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750857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724866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6988768"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828840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802850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7768598"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750857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724866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6988768"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2" name="object 32"/>
          <p:cNvSpPr/>
          <p:nvPr/>
        </p:nvSpPr>
        <p:spPr>
          <a:xfrm>
            <a:off x="828840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3" name="object 33"/>
          <p:cNvSpPr/>
          <p:nvPr/>
        </p:nvSpPr>
        <p:spPr>
          <a:xfrm>
            <a:off x="8028500"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4" name="object 34"/>
          <p:cNvSpPr/>
          <p:nvPr/>
        </p:nvSpPr>
        <p:spPr>
          <a:xfrm>
            <a:off x="776859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p:nvPr/>
        </p:nvSpPr>
        <p:spPr>
          <a:xfrm>
            <a:off x="7508697"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object 36"/>
          <p:cNvSpPr/>
          <p:nvPr/>
        </p:nvSpPr>
        <p:spPr>
          <a:xfrm>
            <a:off x="724866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7" name="object 37"/>
          <p:cNvSpPr/>
          <p:nvPr/>
        </p:nvSpPr>
        <p:spPr>
          <a:xfrm>
            <a:off x="698876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object 38"/>
          <p:cNvSpPr/>
          <p:nvPr/>
        </p:nvSpPr>
        <p:spPr>
          <a:xfrm>
            <a:off x="984857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9" name="object 39"/>
          <p:cNvSpPr/>
          <p:nvPr/>
        </p:nvSpPr>
        <p:spPr>
          <a:xfrm>
            <a:off x="958866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object 40"/>
          <p:cNvSpPr/>
          <p:nvPr/>
        </p:nvSpPr>
        <p:spPr>
          <a:xfrm>
            <a:off x="9328767"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1" name="object 41"/>
          <p:cNvSpPr/>
          <p:nvPr/>
        </p:nvSpPr>
        <p:spPr>
          <a:xfrm>
            <a:off x="906874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object 42"/>
          <p:cNvSpPr/>
          <p:nvPr/>
        </p:nvSpPr>
        <p:spPr>
          <a:xfrm>
            <a:off x="880883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3" name="object 43"/>
          <p:cNvSpPr/>
          <p:nvPr/>
        </p:nvSpPr>
        <p:spPr>
          <a:xfrm>
            <a:off x="854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object 44"/>
          <p:cNvSpPr/>
          <p:nvPr/>
        </p:nvSpPr>
        <p:spPr>
          <a:xfrm>
            <a:off x="984857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5" name="object 45"/>
          <p:cNvSpPr/>
          <p:nvPr/>
        </p:nvSpPr>
        <p:spPr>
          <a:xfrm>
            <a:off x="9588669"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6" name="object 46"/>
          <p:cNvSpPr/>
          <p:nvPr/>
        </p:nvSpPr>
        <p:spPr>
          <a:xfrm>
            <a:off x="9328767"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7" name="object 47"/>
          <p:cNvSpPr/>
          <p:nvPr/>
        </p:nvSpPr>
        <p:spPr>
          <a:xfrm>
            <a:off x="906874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8" name="object 48"/>
          <p:cNvSpPr/>
          <p:nvPr/>
        </p:nvSpPr>
        <p:spPr>
          <a:xfrm>
            <a:off x="880883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9" name="object 49"/>
          <p:cNvSpPr/>
          <p:nvPr/>
        </p:nvSpPr>
        <p:spPr>
          <a:xfrm>
            <a:off x="854893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0" name="object 50"/>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object 51"/>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2" name="object 52"/>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object 53"/>
          <p:cNvSpPr/>
          <p:nvPr/>
        </p:nvSpPr>
        <p:spPr>
          <a:xfrm>
            <a:off x="9068867"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object 54"/>
          <p:cNvSpPr/>
          <p:nvPr/>
        </p:nvSpPr>
        <p:spPr>
          <a:xfrm>
            <a:off x="880883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5" name="object 55"/>
          <p:cNvSpPr/>
          <p:nvPr/>
        </p:nvSpPr>
        <p:spPr>
          <a:xfrm>
            <a:off x="854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6" name="object 56"/>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object 57"/>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8" name="object 58"/>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object 59"/>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0" name="object 60"/>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1" name="object 61"/>
          <p:cNvSpPr txBox="1">
            <a:spLocks noGrp="1"/>
          </p:cNvSpPr>
          <p:nvPr>
            <p:ph type="title"/>
          </p:nvPr>
        </p:nvSpPr>
        <p:spPr>
          <a:xfrm>
            <a:off x="302384" y="85071"/>
            <a:ext cx="6099491" cy="452002"/>
          </a:xfrm>
          <a:prstGeom prst="rect">
            <a:avLst/>
          </a:prstGeom>
        </p:spPr>
        <p:txBody>
          <a:bodyPr vert="horz" wrap="square" lIns="0" tIns="12062" rIns="0" bIns="0" rtlCol="0" anchor="t">
            <a:spAutoFit/>
          </a:bodyPr>
          <a:lstStyle/>
          <a:p>
            <a:pPr marL="12696">
              <a:lnSpc>
                <a:spcPct val="100000"/>
              </a:lnSpc>
              <a:spcBef>
                <a:spcPts val="95"/>
              </a:spcBef>
            </a:pPr>
            <a:r>
              <a:rPr sz="2799" dirty="0">
                <a:solidFill>
                  <a:srgbClr val="000000"/>
                </a:solidFill>
              </a:rPr>
              <a:t>Scale</a:t>
            </a:r>
            <a:r>
              <a:rPr sz="2799" spc="-125" dirty="0">
                <a:solidFill>
                  <a:srgbClr val="000000"/>
                </a:solidFill>
              </a:rPr>
              <a:t> </a:t>
            </a:r>
            <a:r>
              <a:rPr sz="2799" spc="-45" dirty="0">
                <a:solidFill>
                  <a:srgbClr val="000000"/>
                </a:solidFill>
              </a:rPr>
              <a:t>with</a:t>
            </a:r>
            <a:r>
              <a:rPr sz="2799" spc="-120" dirty="0">
                <a:solidFill>
                  <a:srgbClr val="000000"/>
                </a:solidFill>
              </a:rPr>
              <a:t> </a:t>
            </a:r>
            <a:r>
              <a:rPr sz="2799" spc="-55" dirty="0">
                <a:solidFill>
                  <a:srgbClr val="000000"/>
                </a:solidFill>
              </a:rPr>
              <a:t>confidence</a:t>
            </a:r>
            <a:r>
              <a:rPr sz="2799" spc="-80" dirty="0">
                <a:solidFill>
                  <a:srgbClr val="000000"/>
                </a:solidFill>
              </a:rPr>
              <a:t> </a:t>
            </a:r>
            <a:r>
              <a:rPr sz="2799" spc="-45" dirty="0">
                <a:solidFill>
                  <a:srgbClr val="000000"/>
                </a:solidFill>
              </a:rPr>
              <a:t>with</a:t>
            </a:r>
            <a:r>
              <a:rPr sz="2799" spc="-125" dirty="0">
                <a:solidFill>
                  <a:srgbClr val="000000"/>
                </a:solidFill>
              </a:rPr>
              <a:t> </a:t>
            </a:r>
            <a:r>
              <a:rPr sz="2799" spc="-110" dirty="0">
                <a:solidFill>
                  <a:srgbClr val="000000"/>
                </a:solidFill>
              </a:rPr>
              <a:t>Test</a:t>
            </a:r>
            <a:r>
              <a:rPr sz="2799" spc="-90" dirty="0">
                <a:solidFill>
                  <a:srgbClr val="000000"/>
                </a:solidFill>
              </a:rPr>
              <a:t> </a:t>
            </a:r>
            <a:r>
              <a:rPr sz="2799" spc="-10" dirty="0">
                <a:solidFill>
                  <a:srgbClr val="000000"/>
                </a:solidFill>
              </a:rPr>
              <a:t>Suite</a:t>
            </a:r>
            <a:endParaRPr sz="2799"/>
          </a:p>
        </p:txBody>
      </p:sp>
      <p:sp>
        <p:nvSpPr>
          <p:cNvPr id="62" name="object 62"/>
          <p:cNvSpPr/>
          <p:nvPr/>
        </p:nvSpPr>
        <p:spPr>
          <a:xfrm>
            <a:off x="2431670" y="1082650"/>
            <a:ext cx="4555573" cy="554845"/>
          </a:xfrm>
          <a:custGeom>
            <a:avLst/>
            <a:gdLst/>
            <a:ahLst/>
            <a:cxnLst/>
            <a:rect l="l" t="t" r="r" b="b"/>
            <a:pathLst>
              <a:path w="4556759" h="554989">
                <a:moveTo>
                  <a:pt x="4464304" y="0"/>
                </a:moveTo>
                <a:lnTo>
                  <a:pt x="92456" y="0"/>
                </a:lnTo>
                <a:lnTo>
                  <a:pt x="56471" y="7266"/>
                </a:lnTo>
                <a:lnTo>
                  <a:pt x="27082" y="27082"/>
                </a:lnTo>
                <a:lnTo>
                  <a:pt x="7266" y="56471"/>
                </a:lnTo>
                <a:lnTo>
                  <a:pt x="0" y="92456"/>
                </a:lnTo>
                <a:lnTo>
                  <a:pt x="0" y="554736"/>
                </a:lnTo>
                <a:lnTo>
                  <a:pt x="4556760" y="554736"/>
                </a:lnTo>
                <a:lnTo>
                  <a:pt x="4556760" y="92456"/>
                </a:lnTo>
                <a:lnTo>
                  <a:pt x="4549493" y="56471"/>
                </a:lnTo>
                <a:lnTo>
                  <a:pt x="4529677" y="27082"/>
                </a:lnTo>
                <a:lnTo>
                  <a:pt x="4500288" y="7266"/>
                </a:lnTo>
                <a:lnTo>
                  <a:pt x="4464304" y="0"/>
                </a:lnTo>
                <a:close/>
              </a:path>
            </a:pathLst>
          </a:custGeom>
          <a:solidFill>
            <a:srgbClr val="FF0000"/>
          </a:solidFill>
        </p:spPr>
        <p:txBody>
          <a:bodyPr wrap="square" lIns="0" tIns="0" rIns="0" bIns="0" rtlCol="0"/>
          <a:lstStyle/>
          <a:p>
            <a:endParaRPr sz="1799"/>
          </a:p>
        </p:txBody>
      </p:sp>
      <p:sp>
        <p:nvSpPr>
          <p:cNvPr id="63" name="object 63"/>
          <p:cNvSpPr txBox="1"/>
          <p:nvPr/>
        </p:nvSpPr>
        <p:spPr>
          <a:xfrm>
            <a:off x="3870332" y="1234452"/>
            <a:ext cx="1680407" cy="258337"/>
          </a:xfrm>
          <a:prstGeom prst="rect">
            <a:avLst/>
          </a:prstGeom>
        </p:spPr>
        <p:txBody>
          <a:bodyPr vert="horz" wrap="square" lIns="0" tIns="12062" rIns="0" bIns="0" rtlCol="0">
            <a:spAutoFit/>
          </a:bodyPr>
          <a:lstStyle/>
          <a:p>
            <a:pPr marL="12696">
              <a:spcBef>
                <a:spcPts val="95"/>
              </a:spcBef>
            </a:pPr>
            <a:r>
              <a:rPr sz="1600" b="1" dirty="0">
                <a:solidFill>
                  <a:srgbClr val="FFFFFF"/>
                </a:solidFill>
                <a:latin typeface="Arial"/>
                <a:cs typeface="Arial"/>
              </a:rPr>
              <a:t>Before</a:t>
            </a:r>
            <a:r>
              <a:rPr sz="1600" b="1" spc="-70" dirty="0">
                <a:solidFill>
                  <a:srgbClr val="FFFFFF"/>
                </a:solidFill>
                <a:latin typeface="Arial"/>
                <a:cs typeface="Arial"/>
              </a:rPr>
              <a:t> </a:t>
            </a:r>
            <a:r>
              <a:rPr sz="1600" b="1" spc="-20" dirty="0">
                <a:solidFill>
                  <a:srgbClr val="FFFFFF"/>
                </a:solidFill>
                <a:latin typeface="Arial"/>
                <a:cs typeface="Arial"/>
              </a:rPr>
              <a:t>Test</a:t>
            </a:r>
            <a:r>
              <a:rPr sz="1600" b="1" spc="-60" dirty="0">
                <a:solidFill>
                  <a:srgbClr val="FFFFFF"/>
                </a:solidFill>
                <a:latin typeface="Arial"/>
                <a:cs typeface="Arial"/>
              </a:rPr>
              <a:t> </a:t>
            </a:r>
            <a:r>
              <a:rPr sz="1600" b="1" spc="-20" dirty="0">
                <a:solidFill>
                  <a:srgbClr val="FFFFFF"/>
                </a:solidFill>
                <a:latin typeface="Arial"/>
                <a:cs typeface="Arial"/>
              </a:rPr>
              <a:t>Suite</a:t>
            </a:r>
            <a:endParaRPr sz="1600">
              <a:latin typeface="Arial"/>
              <a:cs typeface="Arial"/>
            </a:endParaRPr>
          </a:p>
        </p:txBody>
      </p:sp>
      <p:sp>
        <p:nvSpPr>
          <p:cNvPr id="64" name="object 64"/>
          <p:cNvSpPr/>
          <p:nvPr/>
        </p:nvSpPr>
        <p:spPr>
          <a:xfrm>
            <a:off x="7491555" y="1075032"/>
            <a:ext cx="4555573" cy="554845"/>
          </a:xfrm>
          <a:custGeom>
            <a:avLst/>
            <a:gdLst/>
            <a:ahLst/>
            <a:cxnLst/>
            <a:rect l="l" t="t" r="r" b="b"/>
            <a:pathLst>
              <a:path w="4556759" h="554989">
                <a:moveTo>
                  <a:pt x="4464304" y="0"/>
                </a:moveTo>
                <a:lnTo>
                  <a:pt x="92456" y="0"/>
                </a:lnTo>
                <a:lnTo>
                  <a:pt x="56471" y="7266"/>
                </a:lnTo>
                <a:lnTo>
                  <a:pt x="27082" y="27082"/>
                </a:lnTo>
                <a:lnTo>
                  <a:pt x="7266" y="56471"/>
                </a:lnTo>
                <a:lnTo>
                  <a:pt x="0" y="92455"/>
                </a:lnTo>
                <a:lnTo>
                  <a:pt x="0" y="554735"/>
                </a:lnTo>
                <a:lnTo>
                  <a:pt x="4556760" y="554735"/>
                </a:lnTo>
                <a:lnTo>
                  <a:pt x="4556760" y="92455"/>
                </a:lnTo>
                <a:lnTo>
                  <a:pt x="4549493" y="56471"/>
                </a:lnTo>
                <a:lnTo>
                  <a:pt x="4529677" y="27082"/>
                </a:lnTo>
                <a:lnTo>
                  <a:pt x="4500288" y="7266"/>
                </a:lnTo>
                <a:lnTo>
                  <a:pt x="4464304" y="0"/>
                </a:lnTo>
                <a:close/>
              </a:path>
            </a:pathLst>
          </a:custGeom>
          <a:solidFill>
            <a:srgbClr val="229B48"/>
          </a:solidFill>
        </p:spPr>
        <p:txBody>
          <a:bodyPr wrap="square" lIns="0" tIns="0" rIns="0" bIns="0" rtlCol="0"/>
          <a:lstStyle/>
          <a:p>
            <a:endParaRPr sz="1799"/>
          </a:p>
        </p:txBody>
      </p:sp>
      <p:sp>
        <p:nvSpPr>
          <p:cNvPr id="65" name="object 65"/>
          <p:cNvSpPr txBox="1"/>
          <p:nvPr/>
        </p:nvSpPr>
        <p:spPr>
          <a:xfrm>
            <a:off x="9013382" y="1227139"/>
            <a:ext cx="1510906" cy="258337"/>
          </a:xfrm>
          <a:prstGeom prst="rect">
            <a:avLst/>
          </a:prstGeom>
        </p:spPr>
        <p:txBody>
          <a:bodyPr vert="horz" wrap="square" lIns="0" tIns="12062" rIns="0" bIns="0" rtlCol="0">
            <a:spAutoFit/>
          </a:bodyPr>
          <a:lstStyle/>
          <a:p>
            <a:pPr marL="12696">
              <a:spcBef>
                <a:spcPts val="95"/>
              </a:spcBef>
            </a:pPr>
            <a:r>
              <a:rPr sz="1600" b="1" dirty="0">
                <a:solidFill>
                  <a:srgbClr val="FFFFFF"/>
                </a:solidFill>
                <a:latin typeface="Arial"/>
                <a:cs typeface="Arial"/>
              </a:rPr>
              <a:t>After</a:t>
            </a:r>
            <a:r>
              <a:rPr sz="1600" b="1" spc="-35" dirty="0">
                <a:solidFill>
                  <a:srgbClr val="FFFFFF"/>
                </a:solidFill>
                <a:latin typeface="Arial"/>
                <a:cs typeface="Arial"/>
              </a:rPr>
              <a:t> </a:t>
            </a:r>
            <a:r>
              <a:rPr sz="1600" b="1" spc="-20" dirty="0">
                <a:solidFill>
                  <a:srgbClr val="FFFFFF"/>
                </a:solidFill>
                <a:latin typeface="Arial"/>
                <a:cs typeface="Arial"/>
              </a:rPr>
              <a:t>Test</a:t>
            </a:r>
            <a:r>
              <a:rPr sz="1600" b="1" spc="-85" dirty="0">
                <a:solidFill>
                  <a:srgbClr val="FFFFFF"/>
                </a:solidFill>
                <a:latin typeface="Arial"/>
                <a:cs typeface="Arial"/>
              </a:rPr>
              <a:t> </a:t>
            </a:r>
            <a:r>
              <a:rPr sz="1600" b="1" spc="-10" dirty="0">
                <a:solidFill>
                  <a:srgbClr val="FFFFFF"/>
                </a:solidFill>
                <a:latin typeface="Arial"/>
                <a:cs typeface="Arial"/>
              </a:rPr>
              <a:t>Suite</a:t>
            </a:r>
            <a:endParaRPr sz="1600">
              <a:latin typeface="Arial"/>
              <a:cs typeface="Arial"/>
            </a:endParaRPr>
          </a:p>
        </p:txBody>
      </p:sp>
      <p:graphicFrame>
        <p:nvGraphicFramePr>
          <p:cNvPr id="66" name="object 66"/>
          <p:cNvGraphicFramePr>
            <a:graphicFrameLocks noGrp="1"/>
          </p:cNvGraphicFramePr>
          <p:nvPr/>
        </p:nvGraphicFramePr>
        <p:xfrm>
          <a:off x="2432432" y="1628989"/>
          <a:ext cx="9589811" cy="3551901"/>
        </p:xfrm>
        <a:graphic>
          <a:graphicData uri="http://schemas.openxmlformats.org/drawingml/2006/table">
            <a:tbl>
              <a:tblPr firstRow="1" bandRow="1">
                <a:tableStyleId>{2D5ABB26-0587-4C30-8999-92F81FD0307C}</a:tableStyleId>
              </a:tblPr>
              <a:tblGrid>
                <a:gridCol w="4541607">
                  <a:extLst>
                    <a:ext uri="{9D8B030D-6E8A-4147-A177-3AD203B41FA5}">
                      <a16:colId xmlns:a16="http://schemas.microsoft.com/office/drawing/2014/main" val="20000"/>
                    </a:ext>
                  </a:extLst>
                </a:gridCol>
                <a:gridCol w="511677">
                  <a:extLst>
                    <a:ext uri="{9D8B030D-6E8A-4147-A177-3AD203B41FA5}">
                      <a16:colId xmlns:a16="http://schemas.microsoft.com/office/drawing/2014/main" val="20001"/>
                    </a:ext>
                  </a:extLst>
                </a:gridCol>
                <a:gridCol w="4536527">
                  <a:extLst>
                    <a:ext uri="{9D8B030D-6E8A-4147-A177-3AD203B41FA5}">
                      <a16:colId xmlns:a16="http://schemas.microsoft.com/office/drawing/2014/main" val="20002"/>
                    </a:ext>
                  </a:extLst>
                </a:gridCol>
              </a:tblGrid>
              <a:tr h="1183967">
                <a:tc>
                  <a:txBody>
                    <a:bodyPr/>
                    <a:lstStyle/>
                    <a:p>
                      <a:pPr>
                        <a:lnSpc>
                          <a:spcPct val="100000"/>
                        </a:lnSpc>
                      </a:pPr>
                      <a:endParaRPr sz="2300">
                        <a:latin typeface="Times New Roman"/>
                        <a:cs typeface="Times New Roman"/>
                      </a:endParaRPr>
                    </a:p>
                    <a:p>
                      <a:pPr marL="91440">
                        <a:lnSpc>
                          <a:spcPct val="100000"/>
                        </a:lnSpc>
                      </a:pPr>
                      <a:r>
                        <a:rPr sz="1600" dirty="0">
                          <a:latin typeface="Arial"/>
                          <a:cs typeface="Arial"/>
                        </a:rPr>
                        <a:t>Workflow</a:t>
                      </a:r>
                      <a:r>
                        <a:rPr sz="1600" spc="-50" dirty="0">
                          <a:latin typeface="Arial"/>
                          <a:cs typeface="Arial"/>
                        </a:rPr>
                        <a:t> </a:t>
                      </a:r>
                      <a:r>
                        <a:rPr sz="1600" dirty="0">
                          <a:latin typeface="Arial"/>
                          <a:cs typeface="Arial"/>
                        </a:rPr>
                        <a:t>is</a:t>
                      </a:r>
                      <a:r>
                        <a:rPr sz="1600" spc="-60" dirty="0">
                          <a:latin typeface="Arial"/>
                          <a:cs typeface="Arial"/>
                        </a:rPr>
                        <a:t> </a:t>
                      </a:r>
                      <a:r>
                        <a:rPr sz="1600" dirty="0">
                          <a:latin typeface="Arial"/>
                          <a:cs typeface="Arial"/>
                        </a:rPr>
                        <a:t>tested</a:t>
                      </a:r>
                      <a:r>
                        <a:rPr sz="1600" spc="-35" dirty="0">
                          <a:latin typeface="Arial"/>
                          <a:cs typeface="Arial"/>
                        </a:rPr>
                        <a:t> </a:t>
                      </a:r>
                      <a:r>
                        <a:rPr sz="1600" dirty="0">
                          <a:latin typeface="Arial"/>
                          <a:cs typeface="Arial"/>
                        </a:rPr>
                        <a:t>with</a:t>
                      </a:r>
                      <a:r>
                        <a:rPr sz="1600" spc="-40" dirty="0">
                          <a:latin typeface="Arial"/>
                          <a:cs typeface="Arial"/>
                        </a:rPr>
                        <a:t> </a:t>
                      </a:r>
                      <a:r>
                        <a:rPr sz="1600" dirty="0">
                          <a:latin typeface="Arial"/>
                          <a:cs typeface="Arial"/>
                        </a:rPr>
                        <a:t>few</a:t>
                      </a:r>
                      <a:r>
                        <a:rPr sz="1600" spc="-35" dirty="0">
                          <a:latin typeface="Arial"/>
                          <a:cs typeface="Arial"/>
                        </a:rPr>
                        <a:t> </a:t>
                      </a:r>
                      <a:r>
                        <a:rPr sz="1600" dirty="0">
                          <a:latin typeface="Arial"/>
                          <a:cs typeface="Arial"/>
                        </a:rPr>
                        <a:t>verifications</a:t>
                      </a:r>
                      <a:r>
                        <a:rPr sz="1600" spc="-55" dirty="0">
                          <a:latin typeface="Arial"/>
                          <a:cs typeface="Arial"/>
                        </a:rPr>
                        <a:t> </a:t>
                      </a:r>
                      <a:r>
                        <a:rPr sz="1600" spc="-25" dirty="0">
                          <a:latin typeface="Arial"/>
                          <a:cs typeface="Arial"/>
                        </a:rPr>
                        <a:t>and</a:t>
                      </a:r>
                      <a:endParaRPr sz="1600">
                        <a:latin typeface="Arial"/>
                        <a:cs typeface="Arial"/>
                      </a:endParaRPr>
                    </a:p>
                    <a:p>
                      <a:pPr marL="91440">
                        <a:lnSpc>
                          <a:spcPct val="100000"/>
                        </a:lnSpc>
                      </a:pPr>
                      <a:r>
                        <a:rPr sz="1600" dirty="0">
                          <a:latin typeface="Arial"/>
                          <a:cs typeface="Arial"/>
                        </a:rPr>
                        <a:t>limited</a:t>
                      </a:r>
                      <a:r>
                        <a:rPr sz="1600" spc="-55" dirty="0">
                          <a:latin typeface="Arial"/>
                          <a:cs typeface="Arial"/>
                        </a:rPr>
                        <a:t> </a:t>
                      </a:r>
                      <a:r>
                        <a:rPr sz="1600" dirty="0">
                          <a:latin typeface="Arial"/>
                          <a:cs typeface="Arial"/>
                        </a:rPr>
                        <a:t>data</a:t>
                      </a:r>
                      <a:r>
                        <a:rPr sz="1600" spc="-35" dirty="0">
                          <a:latin typeface="Arial"/>
                          <a:cs typeface="Arial"/>
                        </a:rPr>
                        <a:t> </a:t>
                      </a:r>
                      <a:r>
                        <a:rPr sz="1600" spc="-10" dirty="0">
                          <a:latin typeface="Arial"/>
                          <a:cs typeface="Arial"/>
                        </a:rPr>
                        <a:t>variations.</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a:txBody>
                    <a:bodyPr/>
                    <a:lstStyle/>
                    <a:p>
                      <a:pPr>
                        <a:lnSpc>
                          <a:spcPct val="100000"/>
                        </a:lnSpc>
                      </a:pPr>
                      <a:endParaRPr sz="2300">
                        <a:latin typeface="Times New Roman"/>
                        <a:cs typeface="Times New Roman"/>
                      </a:endParaRPr>
                    </a:p>
                    <a:p>
                      <a:pPr marL="68580">
                        <a:lnSpc>
                          <a:spcPct val="100000"/>
                        </a:lnSpc>
                      </a:pPr>
                      <a:r>
                        <a:rPr sz="1600" dirty="0">
                          <a:latin typeface="Arial"/>
                          <a:cs typeface="Arial"/>
                        </a:rPr>
                        <a:t>Both</a:t>
                      </a:r>
                      <a:r>
                        <a:rPr sz="1600" spc="-45" dirty="0">
                          <a:latin typeface="Arial"/>
                          <a:cs typeface="Arial"/>
                        </a:rPr>
                        <a:t> </a:t>
                      </a:r>
                      <a:r>
                        <a:rPr sz="1600" dirty="0">
                          <a:latin typeface="Arial"/>
                          <a:cs typeface="Arial"/>
                        </a:rPr>
                        <a:t>the</a:t>
                      </a:r>
                      <a:r>
                        <a:rPr sz="1600" spc="-40" dirty="0">
                          <a:latin typeface="Arial"/>
                          <a:cs typeface="Arial"/>
                        </a:rPr>
                        <a:t> </a:t>
                      </a:r>
                      <a:r>
                        <a:rPr sz="1600" dirty="0">
                          <a:latin typeface="Arial"/>
                          <a:cs typeface="Arial"/>
                        </a:rPr>
                        <a:t>workflow</a:t>
                      </a:r>
                      <a:r>
                        <a:rPr sz="1600" spc="-25" dirty="0">
                          <a:latin typeface="Arial"/>
                          <a:cs typeface="Arial"/>
                        </a:rPr>
                        <a:t> </a:t>
                      </a:r>
                      <a:r>
                        <a:rPr sz="1600" dirty="0">
                          <a:latin typeface="Arial"/>
                          <a:cs typeface="Arial"/>
                        </a:rPr>
                        <a:t>and</a:t>
                      </a:r>
                      <a:r>
                        <a:rPr sz="1600" spc="-50" dirty="0">
                          <a:latin typeface="Arial"/>
                          <a:cs typeface="Arial"/>
                        </a:rPr>
                        <a:t> </a:t>
                      </a:r>
                      <a:r>
                        <a:rPr sz="1600" dirty="0">
                          <a:latin typeface="Arial"/>
                          <a:cs typeface="Arial"/>
                        </a:rPr>
                        <a:t>activities</a:t>
                      </a:r>
                      <a:r>
                        <a:rPr sz="1600" spc="-65" dirty="0">
                          <a:latin typeface="Arial"/>
                          <a:cs typeface="Arial"/>
                        </a:rPr>
                        <a:t> </a:t>
                      </a:r>
                      <a:r>
                        <a:rPr sz="1600" dirty="0">
                          <a:latin typeface="Arial"/>
                          <a:cs typeface="Arial"/>
                        </a:rPr>
                        <a:t>are</a:t>
                      </a:r>
                      <a:r>
                        <a:rPr sz="1600" spc="-40" dirty="0">
                          <a:latin typeface="Arial"/>
                          <a:cs typeface="Arial"/>
                        </a:rPr>
                        <a:t> </a:t>
                      </a:r>
                      <a:r>
                        <a:rPr sz="1600" dirty="0">
                          <a:latin typeface="Arial"/>
                          <a:cs typeface="Arial"/>
                        </a:rPr>
                        <a:t>unit</a:t>
                      </a:r>
                      <a:r>
                        <a:rPr sz="1600" spc="-50" dirty="0">
                          <a:latin typeface="Arial"/>
                          <a:cs typeface="Arial"/>
                        </a:rPr>
                        <a:t> </a:t>
                      </a:r>
                      <a:r>
                        <a:rPr sz="1600" spc="-10" dirty="0">
                          <a:latin typeface="Arial"/>
                          <a:cs typeface="Arial"/>
                        </a:rPr>
                        <a:t>tested</a:t>
                      </a:r>
                      <a:endParaRPr sz="1600">
                        <a:latin typeface="Arial"/>
                        <a:cs typeface="Arial"/>
                      </a:endParaRPr>
                    </a:p>
                    <a:p>
                      <a:pPr marL="68580">
                        <a:lnSpc>
                          <a:spcPct val="100000"/>
                        </a:lnSpc>
                      </a:pPr>
                      <a:r>
                        <a:rPr sz="1600" dirty="0">
                          <a:latin typeface="Arial"/>
                          <a:cs typeface="Arial"/>
                        </a:rPr>
                        <a:t>thoroughly</a:t>
                      </a:r>
                      <a:r>
                        <a:rPr sz="1600" spc="-60" dirty="0">
                          <a:latin typeface="Arial"/>
                          <a:cs typeface="Arial"/>
                        </a:rPr>
                        <a:t> </a:t>
                      </a:r>
                      <a:r>
                        <a:rPr sz="1600" dirty="0">
                          <a:latin typeface="Arial"/>
                          <a:cs typeface="Arial"/>
                        </a:rPr>
                        <a:t>in</a:t>
                      </a:r>
                      <a:r>
                        <a:rPr sz="1600" spc="-65" dirty="0">
                          <a:latin typeface="Arial"/>
                          <a:cs typeface="Arial"/>
                        </a:rPr>
                        <a:t> </a:t>
                      </a:r>
                      <a:r>
                        <a:rPr sz="1600" dirty="0">
                          <a:latin typeface="Arial"/>
                          <a:cs typeface="Arial"/>
                        </a:rPr>
                        <a:t>an</a:t>
                      </a:r>
                      <a:r>
                        <a:rPr sz="1600" spc="-65" dirty="0">
                          <a:latin typeface="Arial"/>
                          <a:cs typeface="Arial"/>
                        </a:rPr>
                        <a:t> </a:t>
                      </a:r>
                      <a:r>
                        <a:rPr sz="1600" dirty="0">
                          <a:latin typeface="Arial"/>
                          <a:cs typeface="Arial"/>
                        </a:rPr>
                        <a:t>automated</a:t>
                      </a:r>
                      <a:r>
                        <a:rPr sz="1600" spc="-45" dirty="0">
                          <a:latin typeface="Arial"/>
                          <a:cs typeface="Arial"/>
                        </a:rPr>
                        <a:t> </a:t>
                      </a:r>
                      <a:r>
                        <a:rPr sz="1600" spc="-10" dirty="0">
                          <a:latin typeface="Arial"/>
                          <a:cs typeface="Arial"/>
                        </a:rPr>
                        <a:t>fashion.</a:t>
                      </a:r>
                      <a:endParaRPr sz="1600">
                        <a:latin typeface="Arial"/>
                        <a:cs typeface="Arial"/>
                      </a:endParaRPr>
                    </a:p>
                  </a:txBody>
                  <a:tcPr marL="0" marR="0" marT="0" marB="0">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extLst>
                  <a:ext uri="{0D108BD9-81ED-4DB2-BD59-A6C34878D82A}">
                    <a16:rowId xmlns:a16="http://schemas.microsoft.com/office/drawing/2014/main" val="10000"/>
                  </a:ext>
                </a:extLst>
              </a:tr>
              <a:tr h="1183967">
                <a:tc>
                  <a:txBody>
                    <a:bodyPr/>
                    <a:lstStyle/>
                    <a:p>
                      <a:pPr>
                        <a:lnSpc>
                          <a:spcPct val="100000"/>
                        </a:lnSpc>
                        <a:spcBef>
                          <a:spcPts val="20"/>
                        </a:spcBef>
                      </a:pPr>
                      <a:endParaRPr sz="1500">
                        <a:latin typeface="Times New Roman"/>
                        <a:cs typeface="Times New Roman"/>
                      </a:endParaRPr>
                    </a:p>
                    <a:p>
                      <a:pPr marL="91440" marR="551815">
                        <a:lnSpc>
                          <a:spcPct val="100000"/>
                        </a:lnSpc>
                      </a:pPr>
                      <a:r>
                        <a:rPr sz="1600" dirty="0">
                          <a:latin typeface="Arial"/>
                          <a:cs typeface="Arial"/>
                        </a:rPr>
                        <a:t>Workflow</a:t>
                      </a:r>
                      <a:r>
                        <a:rPr sz="1600" spc="-55" dirty="0">
                          <a:latin typeface="Arial"/>
                          <a:cs typeface="Arial"/>
                        </a:rPr>
                        <a:t> </a:t>
                      </a:r>
                      <a:r>
                        <a:rPr sz="1600" dirty="0">
                          <a:latin typeface="Arial"/>
                          <a:cs typeface="Arial"/>
                        </a:rPr>
                        <a:t>is</a:t>
                      </a:r>
                      <a:r>
                        <a:rPr sz="1600" spc="-65" dirty="0">
                          <a:latin typeface="Arial"/>
                          <a:cs typeface="Arial"/>
                        </a:rPr>
                        <a:t> </a:t>
                      </a:r>
                      <a:r>
                        <a:rPr sz="1600" dirty="0">
                          <a:latin typeface="Arial"/>
                          <a:cs typeface="Arial"/>
                        </a:rPr>
                        <a:t>published</a:t>
                      </a:r>
                      <a:r>
                        <a:rPr sz="1600" spc="-60" dirty="0">
                          <a:latin typeface="Arial"/>
                          <a:cs typeface="Arial"/>
                        </a:rPr>
                        <a:t> </a:t>
                      </a:r>
                      <a:r>
                        <a:rPr sz="1600" dirty="0">
                          <a:latin typeface="Arial"/>
                          <a:cs typeface="Arial"/>
                        </a:rPr>
                        <a:t>to</a:t>
                      </a:r>
                      <a:r>
                        <a:rPr sz="1600" spc="-45" dirty="0">
                          <a:latin typeface="Arial"/>
                          <a:cs typeface="Arial"/>
                        </a:rPr>
                        <a:t> </a:t>
                      </a:r>
                      <a:r>
                        <a:rPr sz="1600" dirty="0">
                          <a:latin typeface="Arial"/>
                          <a:cs typeface="Arial"/>
                        </a:rPr>
                        <a:t>production</a:t>
                      </a:r>
                      <a:r>
                        <a:rPr sz="1600" spc="-55" dirty="0">
                          <a:latin typeface="Arial"/>
                          <a:cs typeface="Arial"/>
                        </a:rPr>
                        <a:t> </a:t>
                      </a:r>
                      <a:r>
                        <a:rPr sz="1600" dirty="0">
                          <a:latin typeface="Arial"/>
                          <a:cs typeface="Arial"/>
                        </a:rPr>
                        <a:t>with</a:t>
                      </a:r>
                      <a:r>
                        <a:rPr sz="1600" spc="-70" dirty="0">
                          <a:latin typeface="Arial"/>
                          <a:cs typeface="Arial"/>
                        </a:rPr>
                        <a:t> </a:t>
                      </a:r>
                      <a:r>
                        <a:rPr sz="1600" u="sng" spc="-25" dirty="0">
                          <a:uFill>
                            <a:solidFill>
                              <a:srgbClr val="000000"/>
                            </a:solidFill>
                          </a:uFill>
                          <a:latin typeface="Arial"/>
                          <a:cs typeface="Arial"/>
                        </a:rPr>
                        <a:t>no</a:t>
                      </a:r>
                      <a:r>
                        <a:rPr sz="1600" spc="-25" dirty="0">
                          <a:latin typeface="Arial"/>
                          <a:cs typeface="Arial"/>
                        </a:rPr>
                        <a:t> </a:t>
                      </a:r>
                      <a:r>
                        <a:rPr sz="1600" dirty="0">
                          <a:latin typeface="Arial"/>
                          <a:cs typeface="Arial"/>
                        </a:rPr>
                        <a:t>ability</a:t>
                      </a:r>
                      <a:r>
                        <a:rPr sz="1600" spc="-70" dirty="0">
                          <a:latin typeface="Arial"/>
                          <a:cs typeface="Arial"/>
                        </a:rPr>
                        <a:t> </a:t>
                      </a:r>
                      <a:r>
                        <a:rPr sz="1600" dirty="0">
                          <a:latin typeface="Arial"/>
                          <a:cs typeface="Arial"/>
                        </a:rPr>
                        <a:t>to</a:t>
                      </a:r>
                      <a:r>
                        <a:rPr sz="1600" spc="-45" dirty="0">
                          <a:latin typeface="Arial"/>
                          <a:cs typeface="Arial"/>
                        </a:rPr>
                        <a:t> </a:t>
                      </a:r>
                      <a:r>
                        <a:rPr sz="1600" dirty="0">
                          <a:latin typeface="Arial"/>
                          <a:cs typeface="Arial"/>
                        </a:rPr>
                        <a:t>monitor</a:t>
                      </a:r>
                      <a:r>
                        <a:rPr sz="1600" spc="-40" dirty="0">
                          <a:latin typeface="Arial"/>
                          <a:cs typeface="Arial"/>
                        </a:rPr>
                        <a:t> </a:t>
                      </a:r>
                      <a:r>
                        <a:rPr sz="1600" dirty="0">
                          <a:latin typeface="Arial"/>
                          <a:cs typeface="Arial"/>
                        </a:rPr>
                        <a:t>automation</a:t>
                      </a:r>
                      <a:r>
                        <a:rPr sz="1600" spc="-40" dirty="0">
                          <a:latin typeface="Arial"/>
                          <a:cs typeface="Arial"/>
                        </a:rPr>
                        <a:t> </a:t>
                      </a:r>
                      <a:r>
                        <a:rPr sz="1600" dirty="0">
                          <a:latin typeface="Arial"/>
                          <a:cs typeface="Arial"/>
                        </a:rPr>
                        <a:t>health</a:t>
                      </a:r>
                      <a:r>
                        <a:rPr sz="1600" spc="-60" dirty="0">
                          <a:latin typeface="Arial"/>
                          <a:cs typeface="Arial"/>
                        </a:rPr>
                        <a:t> </a:t>
                      </a:r>
                      <a:r>
                        <a:rPr sz="1600" spc="-20" dirty="0">
                          <a:latin typeface="Arial"/>
                          <a:cs typeface="Arial"/>
                        </a:rPr>
                        <a:t>with </a:t>
                      </a:r>
                      <a:r>
                        <a:rPr sz="1600" dirty="0">
                          <a:latin typeface="Arial"/>
                          <a:cs typeface="Arial"/>
                        </a:rPr>
                        <a:t>continuous</a:t>
                      </a:r>
                      <a:r>
                        <a:rPr sz="1600" spc="-95" dirty="0">
                          <a:latin typeface="Arial"/>
                          <a:cs typeface="Arial"/>
                        </a:rPr>
                        <a:t> </a:t>
                      </a:r>
                      <a:r>
                        <a:rPr sz="1600" spc="-10" dirty="0">
                          <a:latin typeface="Arial"/>
                          <a:cs typeface="Arial"/>
                        </a:rPr>
                        <a:t>testing.</a:t>
                      </a:r>
                      <a:endParaRPr sz="1600">
                        <a:latin typeface="Arial"/>
                        <a:cs typeface="Arial"/>
                      </a:endParaRPr>
                    </a:p>
                  </a:txBody>
                  <a:tcPr marL="0" marR="0" marT="253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T w="38100">
                      <a:solidFill>
                        <a:srgbClr val="FFFFFF"/>
                      </a:solidFill>
                      <a:prstDash val="solid"/>
                    </a:lnT>
                    <a:lnB w="12700">
                      <a:solidFill>
                        <a:srgbClr val="FFFFFF"/>
                      </a:solidFill>
                      <a:prstDash val="solid"/>
                    </a:lnB>
                  </a:tcPr>
                </a:tc>
                <a:tc>
                  <a:txBody>
                    <a:bodyPr/>
                    <a:lstStyle/>
                    <a:p>
                      <a:pPr>
                        <a:lnSpc>
                          <a:spcPct val="100000"/>
                        </a:lnSpc>
                        <a:spcBef>
                          <a:spcPts val="20"/>
                        </a:spcBef>
                      </a:pPr>
                      <a:endParaRPr sz="1500">
                        <a:latin typeface="Times New Roman"/>
                        <a:cs typeface="Times New Roman"/>
                      </a:endParaRPr>
                    </a:p>
                    <a:p>
                      <a:pPr marL="68580" marR="245110">
                        <a:lnSpc>
                          <a:spcPct val="100000"/>
                        </a:lnSpc>
                      </a:pPr>
                      <a:r>
                        <a:rPr sz="1600" dirty="0">
                          <a:latin typeface="Arial"/>
                          <a:cs typeface="Arial"/>
                        </a:rPr>
                        <a:t>Workflow</a:t>
                      </a:r>
                      <a:r>
                        <a:rPr sz="1600" spc="-55" dirty="0">
                          <a:latin typeface="Arial"/>
                          <a:cs typeface="Arial"/>
                        </a:rPr>
                        <a:t> </a:t>
                      </a:r>
                      <a:r>
                        <a:rPr sz="1600" dirty="0">
                          <a:latin typeface="Arial"/>
                          <a:cs typeface="Arial"/>
                        </a:rPr>
                        <a:t>is</a:t>
                      </a:r>
                      <a:r>
                        <a:rPr sz="1600" spc="-60" dirty="0">
                          <a:latin typeface="Arial"/>
                          <a:cs typeface="Arial"/>
                        </a:rPr>
                        <a:t> </a:t>
                      </a:r>
                      <a:r>
                        <a:rPr sz="1600" dirty="0">
                          <a:latin typeface="Arial"/>
                          <a:cs typeface="Arial"/>
                        </a:rPr>
                        <a:t>published</a:t>
                      </a:r>
                      <a:r>
                        <a:rPr sz="1600" spc="-65" dirty="0">
                          <a:latin typeface="Arial"/>
                          <a:cs typeface="Arial"/>
                        </a:rPr>
                        <a:t> </a:t>
                      </a:r>
                      <a:r>
                        <a:rPr sz="1600" dirty="0">
                          <a:latin typeface="Arial"/>
                          <a:cs typeface="Arial"/>
                        </a:rPr>
                        <a:t>along</a:t>
                      </a:r>
                      <a:r>
                        <a:rPr sz="1600" spc="-60" dirty="0">
                          <a:latin typeface="Arial"/>
                          <a:cs typeface="Arial"/>
                        </a:rPr>
                        <a:t> </a:t>
                      </a:r>
                      <a:r>
                        <a:rPr sz="1600" dirty="0">
                          <a:latin typeface="Arial"/>
                          <a:cs typeface="Arial"/>
                        </a:rPr>
                        <a:t>with</a:t>
                      </a:r>
                      <a:r>
                        <a:rPr sz="1600" spc="-45" dirty="0">
                          <a:latin typeface="Arial"/>
                          <a:cs typeface="Arial"/>
                        </a:rPr>
                        <a:t> </a:t>
                      </a:r>
                      <a:r>
                        <a:rPr sz="1600" dirty="0">
                          <a:latin typeface="Arial"/>
                          <a:cs typeface="Arial"/>
                        </a:rPr>
                        <a:t>all</a:t>
                      </a:r>
                      <a:r>
                        <a:rPr sz="1600" spc="-55" dirty="0">
                          <a:latin typeface="Arial"/>
                          <a:cs typeface="Arial"/>
                        </a:rPr>
                        <a:t> </a:t>
                      </a:r>
                      <a:r>
                        <a:rPr sz="1600" dirty="0">
                          <a:latin typeface="Arial"/>
                          <a:cs typeface="Arial"/>
                        </a:rPr>
                        <a:t>test</a:t>
                      </a:r>
                      <a:r>
                        <a:rPr sz="1600" spc="-45" dirty="0">
                          <a:latin typeface="Arial"/>
                          <a:cs typeface="Arial"/>
                        </a:rPr>
                        <a:t> </a:t>
                      </a:r>
                      <a:r>
                        <a:rPr sz="1600" spc="-10" dirty="0">
                          <a:latin typeface="Arial"/>
                          <a:cs typeface="Arial"/>
                        </a:rPr>
                        <a:t>cases, </a:t>
                      </a:r>
                      <a:r>
                        <a:rPr sz="1600" dirty="0">
                          <a:latin typeface="Arial"/>
                          <a:cs typeface="Arial"/>
                        </a:rPr>
                        <a:t>allowing</a:t>
                      </a:r>
                      <a:r>
                        <a:rPr sz="1600" spc="-80" dirty="0">
                          <a:latin typeface="Arial"/>
                          <a:cs typeface="Arial"/>
                        </a:rPr>
                        <a:t> </a:t>
                      </a:r>
                      <a:r>
                        <a:rPr sz="1600" dirty="0">
                          <a:latin typeface="Arial"/>
                          <a:cs typeface="Arial"/>
                        </a:rPr>
                        <a:t>ongoing</a:t>
                      </a:r>
                      <a:r>
                        <a:rPr sz="1600" spc="-75" dirty="0">
                          <a:latin typeface="Arial"/>
                          <a:cs typeface="Arial"/>
                        </a:rPr>
                        <a:t> </a:t>
                      </a:r>
                      <a:r>
                        <a:rPr sz="1600" dirty="0">
                          <a:latin typeface="Arial"/>
                          <a:cs typeface="Arial"/>
                        </a:rPr>
                        <a:t>monitoring</a:t>
                      </a:r>
                      <a:r>
                        <a:rPr sz="1600" spc="-65" dirty="0">
                          <a:latin typeface="Arial"/>
                          <a:cs typeface="Arial"/>
                        </a:rPr>
                        <a:t> </a:t>
                      </a:r>
                      <a:r>
                        <a:rPr sz="1600" dirty="0">
                          <a:latin typeface="Arial"/>
                          <a:cs typeface="Arial"/>
                        </a:rPr>
                        <a:t>of</a:t>
                      </a:r>
                      <a:r>
                        <a:rPr sz="1600" spc="-55" dirty="0">
                          <a:latin typeface="Arial"/>
                          <a:cs typeface="Arial"/>
                        </a:rPr>
                        <a:t> </a:t>
                      </a:r>
                      <a:r>
                        <a:rPr sz="1600" spc="-10" dirty="0">
                          <a:latin typeface="Arial"/>
                          <a:cs typeface="Arial"/>
                        </a:rPr>
                        <a:t>automation </a:t>
                      </a:r>
                      <a:r>
                        <a:rPr sz="1600" dirty="0">
                          <a:latin typeface="Arial"/>
                          <a:cs typeface="Arial"/>
                        </a:rPr>
                        <a:t>health</a:t>
                      </a:r>
                      <a:r>
                        <a:rPr sz="1600" spc="-40" dirty="0">
                          <a:latin typeface="Arial"/>
                          <a:cs typeface="Arial"/>
                        </a:rPr>
                        <a:t> </a:t>
                      </a:r>
                      <a:r>
                        <a:rPr sz="1600" dirty="0">
                          <a:latin typeface="Arial"/>
                          <a:cs typeface="Arial"/>
                        </a:rPr>
                        <a:t>with</a:t>
                      </a:r>
                      <a:r>
                        <a:rPr sz="1600" spc="-30" dirty="0">
                          <a:latin typeface="Arial"/>
                          <a:cs typeface="Arial"/>
                        </a:rPr>
                        <a:t> </a:t>
                      </a:r>
                      <a:r>
                        <a:rPr sz="1600" spc="-10" dirty="0">
                          <a:latin typeface="Arial"/>
                          <a:cs typeface="Arial"/>
                        </a:rPr>
                        <a:t>continuous</a:t>
                      </a:r>
                      <a:r>
                        <a:rPr sz="1600" spc="-40" dirty="0">
                          <a:latin typeface="Arial"/>
                          <a:cs typeface="Arial"/>
                        </a:rPr>
                        <a:t> </a:t>
                      </a:r>
                      <a:r>
                        <a:rPr sz="1600" spc="-10" dirty="0">
                          <a:latin typeface="Arial"/>
                          <a:cs typeface="Arial"/>
                        </a:rPr>
                        <a:t>testing.</a:t>
                      </a:r>
                      <a:endParaRPr sz="1600">
                        <a:latin typeface="Arial"/>
                        <a:cs typeface="Arial"/>
                      </a:endParaRPr>
                    </a:p>
                  </a:txBody>
                  <a:tcPr marL="0" marR="0" marT="2539" marB="0">
                    <a:lnR w="12700">
                      <a:solidFill>
                        <a:srgbClr val="FFFFFF"/>
                      </a:solidFill>
                      <a:prstDash val="solid"/>
                    </a:lnR>
                    <a:lnT w="381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1"/>
                  </a:ext>
                </a:extLst>
              </a:tr>
              <a:tr h="1183967">
                <a:tc>
                  <a:txBody>
                    <a:bodyPr/>
                    <a:lstStyle/>
                    <a:p>
                      <a:pPr>
                        <a:lnSpc>
                          <a:spcPct val="100000"/>
                        </a:lnSpc>
                        <a:spcBef>
                          <a:spcPts val="25"/>
                        </a:spcBef>
                      </a:pPr>
                      <a:endParaRPr sz="1500">
                        <a:latin typeface="Times New Roman"/>
                        <a:cs typeface="Times New Roman"/>
                      </a:endParaRPr>
                    </a:p>
                    <a:p>
                      <a:pPr marL="91440" marR="80645">
                        <a:lnSpc>
                          <a:spcPct val="100000"/>
                        </a:lnSpc>
                      </a:pPr>
                      <a:r>
                        <a:rPr sz="1600" dirty="0">
                          <a:latin typeface="Arial"/>
                          <a:cs typeface="Arial"/>
                        </a:rPr>
                        <a:t>Issues</a:t>
                      </a:r>
                      <a:r>
                        <a:rPr sz="1600" spc="-35" dirty="0">
                          <a:latin typeface="Arial"/>
                          <a:cs typeface="Arial"/>
                        </a:rPr>
                        <a:t> </a:t>
                      </a:r>
                      <a:r>
                        <a:rPr sz="1600" dirty="0">
                          <a:latin typeface="Arial"/>
                          <a:cs typeface="Arial"/>
                        </a:rPr>
                        <a:t>are</a:t>
                      </a:r>
                      <a:r>
                        <a:rPr sz="1600" spc="-25" dirty="0">
                          <a:latin typeface="Arial"/>
                          <a:cs typeface="Arial"/>
                        </a:rPr>
                        <a:t> </a:t>
                      </a:r>
                      <a:r>
                        <a:rPr sz="1600" dirty="0">
                          <a:latin typeface="Arial"/>
                          <a:cs typeface="Arial"/>
                        </a:rPr>
                        <a:t>fixed</a:t>
                      </a:r>
                      <a:r>
                        <a:rPr sz="1600" spc="-35" dirty="0">
                          <a:latin typeface="Arial"/>
                          <a:cs typeface="Arial"/>
                        </a:rPr>
                        <a:t> </a:t>
                      </a:r>
                      <a:r>
                        <a:rPr sz="1600" u="sng" dirty="0">
                          <a:uFill>
                            <a:solidFill>
                              <a:srgbClr val="000000"/>
                            </a:solidFill>
                          </a:uFill>
                          <a:latin typeface="Arial"/>
                          <a:cs typeface="Arial"/>
                        </a:rPr>
                        <a:t>reactively</a:t>
                      </a:r>
                      <a:r>
                        <a:rPr sz="1600" spc="-45" dirty="0">
                          <a:latin typeface="Arial"/>
                          <a:cs typeface="Arial"/>
                        </a:rPr>
                        <a:t> </a:t>
                      </a:r>
                      <a:r>
                        <a:rPr sz="1600" dirty="0">
                          <a:latin typeface="Arial"/>
                          <a:cs typeface="Arial"/>
                        </a:rPr>
                        <a:t>as</a:t>
                      </a:r>
                      <a:r>
                        <a:rPr sz="1600" spc="-35" dirty="0">
                          <a:latin typeface="Arial"/>
                          <a:cs typeface="Arial"/>
                        </a:rPr>
                        <a:t> </a:t>
                      </a:r>
                      <a:r>
                        <a:rPr sz="1600" dirty="0">
                          <a:latin typeface="Arial"/>
                          <a:cs typeface="Arial"/>
                        </a:rPr>
                        <a:t>they</a:t>
                      </a:r>
                      <a:r>
                        <a:rPr sz="1600" spc="-20" dirty="0">
                          <a:latin typeface="Arial"/>
                          <a:cs typeface="Arial"/>
                        </a:rPr>
                        <a:t> </a:t>
                      </a:r>
                      <a:r>
                        <a:rPr sz="1600" dirty="0">
                          <a:latin typeface="Arial"/>
                          <a:cs typeface="Arial"/>
                        </a:rPr>
                        <a:t>are</a:t>
                      </a:r>
                      <a:r>
                        <a:rPr sz="1600" spc="-35" dirty="0">
                          <a:latin typeface="Arial"/>
                          <a:cs typeface="Arial"/>
                        </a:rPr>
                        <a:t> </a:t>
                      </a:r>
                      <a:r>
                        <a:rPr sz="1600" spc="-10" dirty="0">
                          <a:latin typeface="Arial"/>
                          <a:cs typeface="Arial"/>
                        </a:rPr>
                        <a:t>found, </a:t>
                      </a:r>
                      <a:r>
                        <a:rPr sz="1600" dirty="0">
                          <a:latin typeface="Arial"/>
                          <a:cs typeface="Arial"/>
                        </a:rPr>
                        <a:t>leading</a:t>
                      </a:r>
                      <a:r>
                        <a:rPr sz="1600" spc="-50" dirty="0">
                          <a:latin typeface="Arial"/>
                          <a:cs typeface="Arial"/>
                        </a:rPr>
                        <a:t> </a:t>
                      </a:r>
                      <a:r>
                        <a:rPr sz="1600" dirty="0">
                          <a:latin typeface="Arial"/>
                          <a:cs typeface="Arial"/>
                        </a:rPr>
                        <a:t>to</a:t>
                      </a:r>
                      <a:r>
                        <a:rPr sz="1600" spc="-30" dirty="0">
                          <a:latin typeface="Arial"/>
                          <a:cs typeface="Arial"/>
                        </a:rPr>
                        <a:t> </a:t>
                      </a:r>
                      <a:r>
                        <a:rPr sz="1600" dirty="0">
                          <a:latin typeface="Arial"/>
                          <a:cs typeface="Arial"/>
                        </a:rPr>
                        <a:t>unplanned</a:t>
                      </a:r>
                      <a:r>
                        <a:rPr sz="1600" spc="-50" dirty="0">
                          <a:latin typeface="Arial"/>
                          <a:cs typeface="Arial"/>
                        </a:rPr>
                        <a:t> </a:t>
                      </a:r>
                      <a:r>
                        <a:rPr sz="1600" spc="-10" dirty="0">
                          <a:latin typeface="Arial"/>
                          <a:cs typeface="Arial"/>
                        </a:rPr>
                        <a:t>maintenance</a:t>
                      </a:r>
                      <a:r>
                        <a:rPr sz="1600" spc="-40" dirty="0">
                          <a:latin typeface="Arial"/>
                          <a:cs typeface="Arial"/>
                        </a:rPr>
                        <a:t> </a:t>
                      </a:r>
                      <a:r>
                        <a:rPr sz="1600" dirty="0">
                          <a:latin typeface="Arial"/>
                          <a:cs typeface="Arial"/>
                        </a:rPr>
                        <a:t>and</a:t>
                      </a:r>
                      <a:r>
                        <a:rPr sz="1600" spc="-40" dirty="0">
                          <a:latin typeface="Arial"/>
                          <a:cs typeface="Arial"/>
                        </a:rPr>
                        <a:t> </a:t>
                      </a:r>
                      <a:r>
                        <a:rPr sz="1600" spc="-10" dirty="0">
                          <a:latin typeface="Arial"/>
                          <a:cs typeface="Arial"/>
                        </a:rPr>
                        <a:t>business disruption</a:t>
                      </a:r>
                      <a:endParaRPr sz="1600">
                        <a:latin typeface="Arial"/>
                        <a:cs typeface="Arial"/>
                      </a:endParaRPr>
                    </a:p>
                  </a:txBody>
                  <a:tcPr marL="0" marR="0" marT="31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tcPr>
                </a:tc>
                <a:tc>
                  <a:txBody>
                    <a:bodyPr/>
                    <a:lstStyle/>
                    <a:p>
                      <a:pPr>
                        <a:lnSpc>
                          <a:spcPct val="100000"/>
                        </a:lnSpc>
                        <a:spcBef>
                          <a:spcPts val="25"/>
                        </a:spcBef>
                      </a:pPr>
                      <a:endParaRPr sz="1500">
                        <a:latin typeface="Times New Roman"/>
                        <a:cs typeface="Times New Roman"/>
                      </a:endParaRPr>
                    </a:p>
                    <a:p>
                      <a:pPr marL="68580" marR="1240155">
                        <a:lnSpc>
                          <a:spcPct val="100000"/>
                        </a:lnSpc>
                      </a:pPr>
                      <a:r>
                        <a:rPr sz="1600" dirty="0">
                          <a:latin typeface="Arial"/>
                          <a:cs typeface="Arial"/>
                        </a:rPr>
                        <a:t>Issues</a:t>
                      </a:r>
                      <a:r>
                        <a:rPr sz="1600" spc="-30" dirty="0">
                          <a:latin typeface="Arial"/>
                          <a:cs typeface="Arial"/>
                        </a:rPr>
                        <a:t> </a:t>
                      </a:r>
                      <a:r>
                        <a:rPr sz="1600" dirty="0">
                          <a:latin typeface="Arial"/>
                          <a:cs typeface="Arial"/>
                        </a:rPr>
                        <a:t>are</a:t>
                      </a:r>
                      <a:r>
                        <a:rPr sz="1600" spc="-25" dirty="0">
                          <a:latin typeface="Arial"/>
                          <a:cs typeface="Arial"/>
                        </a:rPr>
                        <a:t> </a:t>
                      </a:r>
                      <a:r>
                        <a:rPr sz="1600" dirty="0">
                          <a:latin typeface="Arial"/>
                          <a:cs typeface="Arial"/>
                        </a:rPr>
                        <a:t>found</a:t>
                      </a:r>
                      <a:r>
                        <a:rPr sz="1600" spc="-20" dirty="0">
                          <a:latin typeface="Arial"/>
                          <a:cs typeface="Arial"/>
                        </a:rPr>
                        <a:t> </a:t>
                      </a:r>
                      <a:r>
                        <a:rPr sz="1600" dirty="0">
                          <a:latin typeface="Arial"/>
                          <a:cs typeface="Arial"/>
                        </a:rPr>
                        <a:t>in</a:t>
                      </a:r>
                      <a:r>
                        <a:rPr sz="1600" spc="-35" dirty="0">
                          <a:latin typeface="Arial"/>
                          <a:cs typeface="Arial"/>
                        </a:rPr>
                        <a:t> </a:t>
                      </a:r>
                      <a:r>
                        <a:rPr sz="1600" dirty="0">
                          <a:latin typeface="Arial"/>
                          <a:cs typeface="Arial"/>
                        </a:rPr>
                        <a:t>a</a:t>
                      </a:r>
                      <a:r>
                        <a:rPr sz="1600" spc="-35" dirty="0">
                          <a:latin typeface="Arial"/>
                          <a:cs typeface="Arial"/>
                        </a:rPr>
                        <a:t> </a:t>
                      </a:r>
                      <a:r>
                        <a:rPr sz="1600" dirty="0">
                          <a:latin typeface="Arial"/>
                          <a:cs typeface="Arial"/>
                        </a:rPr>
                        <a:t>staging</a:t>
                      </a:r>
                      <a:r>
                        <a:rPr sz="1600" spc="-40" dirty="0">
                          <a:latin typeface="Arial"/>
                          <a:cs typeface="Arial"/>
                        </a:rPr>
                        <a:t> </a:t>
                      </a:r>
                      <a:r>
                        <a:rPr sz="1600" dirty="0">
                          <a:latin typeface="Arial"/>
                          <a:cs typeface="Arial"/>
                        </a:rPr>
                        <a:t>or</a:t>
                      </a:r>
                      <a:r>
                        <a:rPr sz="1600" spc="-25" dirty="0">
                          <a:latin typeface="Arial"/>
                          <a:cs typeface="Arial"/>
                        </a:rPr>
                        <a:t> </a:t>
                      </a:r>
                      <a:r>
                        <a:rPr sz="1600" spc="-20" dirty="0">
                          <a:latin typeface="Arial"/>
                          <a:cs typeface="Arial"/>
                        </a:rPr>
                        <a:t>test </a:t>
                      </a:r>
                      <a:r>
                        <a:rPr sz="1600" dirty="0">
                          <a:latin typeface="Arial"/>
                          <a:cs typeface="Arial"/>
                        </a:rPr>
                        <a:t>environment,</a:t>
                      </a:r>
                      <a:r>
                        <a:rPr sz="1600" spc="-60" dirty="0">
                          <a:latin typeface="Arial"/>
                          <a:cs typeface="Arial"/>
                        </a:rPr>
                        <a:t> </a:t>
                      </a:r>
                      <a:r>
                        <a:rPr sz="1600" dirty="0">
                          <a:latin typeface="Arial"/>
                          <a:cs typeface="Arial"/>
                        </a:rPr>
                        <a:t>allowing</a:t>
                      </a:r>
                      <a:r>
                        <a:rPr sz="1600" spc="-80" dirty="0">
                          <a:latin typeface="Arial"/>
                          <a:cs typeface="Arial"/>
                        </a:rPr>
                        <a:t> </a:t>
                      </a:r>
                      <a:r>
                        <a:rPr sz="1600" dirty="0">
                          <a:latin typeface="Arial"/>
                          <a:cs typeface="Arial"/>
                        </a:rPr>
                        <a:t>for</a:t>
                      </a:r>
                      <a:r>
                        <a:rPr sz="1600" spc="-50" dirty="0">
                          <a:latin typeface="Arial"/>
                          <a:cs typeface="Arial"/>
                        </a:rPr>
                        <a:t> </a:t>
                      </a:r>
                      <a:r>
                        <a:rPr sz="1600" spc="-10" dirty="0">
                          <a:latin typeface="Arial"/>
                          <a:cs typeface="Arial"/>
                        </a:rPr>
                        <a:t>proactive maintenance.</a:t>
                      </a:r>
                      <a:endParaRPr sz="1600">
                        <a:latin typeface="Arial"/>
                        <a:cs typeface="Arial"/>
                      </a:endParaRPr>
                    </a:p>
                  </a:txBody>
                  <a:tcPr marL="0" marR="0" marT="3174" marB="0">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2"/>
                  </a:ext>
                </a:extLst>
              </a:tr>
            </a:tbl>
          </a:graphicData>
        </a:graphic>
      </p:graphicFrame>
      <p:grpSp>
        <p:nvGrpSpPr>
          <p:cNvPr id="67" name="object 67"/>
          <p:cNvGrpSpPr/>
          <p:nvPr/>
        </p:nvGrpSpPr>
        <p:grpSpPr>
          <a:xfrm>
            <a:off x="146265" y="1637243"/>
            <a:ext cx="2041628" cy="3551900"/>
            <a:chOff x="146304" y="1636776"/>
            <a:chExt cx="2042160" cy="3552825"/>
          </a:xfrm>
        </p:grpSpPr>
        <p:sp>
          <p:nvSpPr>
            <p:cNvPr id="68" name="object 68"/>
            <p:cNvSpPr/>
            <p:nvPr/>
          </p:nvSpPr>
          <p:spPr>
            <a:xfrm>
              <a:off x="158496" y="1636776"/>
              <a:ext cx="2030095" cy="1172210"/>
            </a:xfrm>
            <a:custGeom>
              <a:avLst/>
              <a:gdLst/>
              <a:ahLst/>
              <a:cxnLst/>
              <a:rect l="l" t="t" r="r" b="b"/>
              <a:pathLst>
                <a:path w="2030095" h="1172210">
                  <a:moveTo>
                    <a:pt x="2029968" y="0"/>
                  </a:moveTo>
                  <a:lnTo>
                    <a:pt x="0" y="0"/>
                  </a:lnTo>
                  <a:lnTo>
                    <a:pt x="0" y="1171956"/>
                  </a:lnTo>
                  <a:lnTo>
                    <a:pt x="2029968" y="1171956"/>
                  </a:lnTo>
                  <a:lnTo>
                    <a:pt x="2029968" y="0"/>
                  </a:lnTo>
                  <a:close/>
                </a:path>
              </a:pathLst>
            </a:custGeom>
            <a:solidFill>
              <a:srgbClr val="0067DF"/>
            </a:solidFill>
          </p:spPr>
          <p:txBody>
            <a:bodyPr wrap="square" lIns="0" tIns="0" rIns="0" bIns="0" rtlCol="0"/>
            <a:lstStyle/>
            <a:p>
              <a:endParaRPr sz="1799"/>
            </a:p>
          </p:txBody>
        </p:sp>
        <p:sp>
          <p:nvSpPr>
            <p:cNvPr id="69" name="object 69"/>
            <p:cNvSpPr/>
            <p:nvPr/>
          </p:nvSpPr>
          <p:spPr>
            <a:xfrm>
              <a:off x="146304" y="2819400"/>
              <a:ext cx="2034539" cy="1172210"/>
            </a:xfrm>
            <a:custGeom>
              <a:avLst/>
              <a:gdLst/>
              <a:ahLst/>
              <a:cxnLst/>
              <a:rect l="l" t="t" r="r" b="b"/>
              <a:pathLst>
                <a:path w="2034539" h="1172210">
                  <a:moveTo>
                    <a:pt x="2034539" y="0"/>
                  </a:moveTo>
                  <a:lnTo>
                    <a:pt x="0" y="0"/>
                  </a:lnTo>
                  <a:lnTo>
                    <a:pt x="0" y="1171956"/>
                  </a:lnTo>
                  <a:lnTo>
                    <a:pt x="2034539" y="1171956"/>
                  </a:lnTo>
                  <a:lnTo>
                    <a:pt x="2034539" y="0"/>
                  </a:lnTo>
                  <a:close/>
                </a:path>
              </a:pathLst>
            </a:custGeom>
            <a:solidFill>
              <a:srgbClr val="F94616"/>
            </a:solidFill>
          </p:spPr>
          <p:txBody>
            <a:bodyPr wrap="square" lIns="0" tIns="0" rIns="0" bIns="0" rtlCol="0"/>
            <a:lstStyle/>
            <a:p>
              <a:endParaRPr sz="1799"/>
            </a:p>
          </p:txBody>
        </p:sp>
        <p:sp>
          <p:nvSpPr>
            <p:cNvPr id="70" name="object 70"/>
            <p:cNvSpPr/>
            <p:nvPr/>
          </p:nvSpPr>
          <p:spPr>
            <a:xfrm>
              <a:off x="146304" y="4017264"/>
              <a:ext cx="2033270" cy="1172210"/>
            </a:xfrm>
            <a:custGeom>
              <a:avLst/>
              <a:gdLst/>
              <a:ahLst/>
              <a:cxnLst/>
              <a:rect l="l" t="t" r="r" b="b"/>
              <a:pathLst>
                <a:path w="2033270" h="1172210">
                  <a:moveTo>
                    <a:pt x="2033016" y="0"/>
                  </a:moveTo>
                  <a:lnTo>
                    <a:pt x="0" y="0"/>
                  </a:lnTo>
                  <a:lnTo>
                    <a:pt x="0" y="1171956"/>
                  </a:lnTo>
                  <a:lnTo>
                    <a:pt x="2033016" y="1171956"/>
                  </a:lnTo>
                  <a:lnTo>
                    <a:pt x="2033016" y="0"/>
                  </a:lnTo>
                  <a:close/>
                </a:path>
              </a:pathLst>
            </a:custGeom>
            <a:solidFill>
              <a:srgbClr val="34DE69"/>
            </a:solidFill>
          </p:spPr>
          <p:txBody>
            <a:bodyPr wrap="square" lIns="0" tIns="0" rIns="0" bIns="0" rtlCol="0"/>
            <a:lstStyle/>
            <a:p>
              <a:endParaRPr sz="1799"/>
            </a:p>
          </p:txBody>
        </p:sp>
      </p:grpSp>
      <p:sp>
        <p:nvSpPr>
          <p:cNvPr id="71" name="object 71"/>
          <p:cNvSpPr txBox="1"/>
          <p:nvPr/>
        </p:nvSpPr>
        <p:spPr>
          <a:xfrm>
            <a:off x="146265" y="1637243"/>
            <a:ext cx="2032741" cy="1060271"/>
          </a:xfrm>
          <a:prstGeom prst="rect">
            <a:avLst/>
          </a:prstGeom>
        </p:spPr>
        <p:txBody>
          <a:bodyPr vert="horz" wrap="square" lIns="0" tIns="151091" rIns="0" bIns="0" rtlCol="0">
            <a:spAutoFit/>
          </a:bodyPr>
          <a:lstStyle/>
          <a:p>
            <a:pPr marL="19679" algn="ctr">
              <a:spcBef>
                <a:spcPts val="1190"/>
              </a:spcBef>
            </a:pPr>
            <a:r>
              <a:rPr sz="1400" b="1" spc="-10" dirty="0">
                <a:solidFill>
                  <a:srgbClr val="FFFFFF"/>
                </a:solidFill>
                <a:latin typeface="Arial"/>
                <a:cs typeface="Arial"/>
              </a:rPr>
              <a:t>Build</a:t>
            </a:r>
            <a:endParaRPr sz="1400">
              <a:latin typeface="Arial"/>
              <a:cs typeface="Arial"/>
            </a:endParaRPr>
          </a:p>
          <a:p>
            <a:pPr>
              <a:spcBef>
                <a:spcPts val="40"/>
              </a:spcBef>
            </a:pPr>
            <a:endParaRPr sz="1500">
              <a:latin typeface="Arial"/>
              <a:cs typeface="Arial"/>
            </a:endParaRPr>
          </a:p>
          <a:p>
            <a:pPr marL="403739" marR="298995"/>
            <a:r>
              <a:rPr sz="1000" dirty="0">
                <a:solidFill>
                  <a:srgbClr val="FFFFFF"/>
                </a:solidFill>
                <a:latin typeface="Arial"/>
                <a:cs typeface="Arial"/>
              </a:rPr>
              <a:t>Build</a:t>
            </a:r>
            <a:r>
              <a:rPr sz="1000" spc="-50" dirty="0">
                <a:solidFill>
                  <a:srgbClr val="FFFFFF"/>
                </a:solidFill>
                <a:latin typeface="Arial"/>
                <a:cs typeface="Arial"/>
              </a:rPr>
              <a:t> </a:t>
            </a:r>
            <a:r>
              <a:rPr sz="1000" spc="-10" dirty="0">
                <a:solidFill>
                  <a:srgbClr val="FFFFFF"/>
                </a:solidFill>
                <a:latin typeface="Arial"/>
                <a:cs typeface="Arial"/>
              </a:rPr>
              <a:t>automations </a:t>
            </a:r>
            <a:r>
              <a:rPr sz="1000" dirty="0">
                <a:solidFill>
                  <a:srgbClr val="FFFFFF"/>
                </a:solidFill>
                <a:latin typeface="Arial"/>
                <a:cs typeface="Arial"/>
              </a:rPr>
              <a:t>quickly,</a:t>
            </a:r>
            <a:r>
              <a:rPr sz="1000" spc="-30" dirty="0">
                <a:solidFill>
                  <a:srgbClr val="FFFFFF"/>
                </a:solidFill>
                <a:latin typeface="Arial"/>
                <a:cs typeface="Arial"/>
              </a:rPr>
              <a:t> </a:t>
            </a:r>
            <a:r>
              <a:rPr sz="1000" dirty="0">
                <a:solidFill>
                  <a:srgbClr val="FFFFFF"/>
                </a:solidFill>
                <a:latin typeface="Arial"/>
                <a:cs typeface="Arial"/>
              </a:rPr>
              <a:t>from</a:t>
            </a:r>
            <a:r>
              <a:rPr sz="1000" spc="-50" dirty="0">
                <a:solidFill>
                  <a:srgbClr val="FFFFFF"/>
                </a:solidFill>
                <a:latin typeface="Arial"/>
                <a:cs typeface="Arial"/>
              </a:rPr>
              <a:t> </a:t>
            </a:r>
            <a:r>
              <a:rPr sz="1000" dirty="0">
                <a:solidFill>
                  <a:srgbClr val="FFFFFF"/>
                </a:solidFill>
                <a:latin typeface="Arial"/>
                <a:cs typeface="Arial"/>
              </a:rPr>
              <a:t>the</a:t>
            </a:r>
            <a:r>
              <a:rPr sz="1000" spc="-60" dirty="0">
                <a:solidFill>
                  <a:srgbClr val="FFFFFF"/>
                </a:solidFill>
                <a:latin typeface="Arial"/>
                <a:cs typeface="Arial"/>
              </a:rPr>
              <a:t> </a:t>
            </a:r>
            <a:r>
              <a:rPr sz="1000" spc="-10" dirty="0">
                <a:solidFill>
                  <a:srgbClr val="FFFFFF"/>
                </a:solidFill>
                <a:latin typeface="Arial"/>
                <a:cs typeface="Arial"/>
              </a:rPr>
              <a:t>simple </a:t>
            </a:r>
            <a:r>
              <a:rPr sz="1000" dirty="0">
                <a:solidFill>
                  <a:srgbClr val="FFFFFF"/>
                </a:solidFill>
                <a:latin typeface="Arial"/>
                <a:cs typeface="Arial"/>
              </a:rPr>
              <a:t>to</a:t>
            </a:r>
            <a:r>
              <a:rPr sz="1000" spc="-20" dirty="0">
                <a:solidFill>
                  <a:srgbClr val="FFFFFF"/>
                </a:solidFill>
                <a:latin typeface="Arial"/>
                <a:cs typeface="Arial"/>
              </a:rPr>
              <a:t> </a:t>
            </a:r>
            <a:r>
              <a:rPr sz="1000" dirty="0">
                <a:solidFill>
                  <a:srgbClr val="FFFFFF"/>
                </a:solidFill>
                <a:latin typeface="Arial"/>
                <a:cs typeface="Arial"/>
              </a:rPr>
              <a:t>the</a:t>
            </a:r>
            <a:r>
              <a:rPr sz="1000" spc="-30" dirty="0">
                <a:solidFill>
                  <a:srgbClr val="FFFFFF"/>
                </a:solidFill>
                <a:latin typeface="Arial"/>
                <a:cs typeface="Arial"/>
              </a:rPr>
              <a:t> </a:t>
            </a:r>
            <a:r>
              <a:rPr sz="1000" spc="-10" dirty="0">
                <a:solidFill>
                  <a:srgbClr val="FFFFFF"/>
                </a:solidFill>
                <a:latin typeface="Arial"/>
                <a:cs typeface="Arial"/>
              </a:rPr>
              <a:t>advanced</a:t>
            </a:r>
            <a:endParaRPr sz="1000">
              <a:latin typeface="Arial"/>
              <a:cs typeface="Arial"/>
            </a:endParaRPr>
          </a:p>
        </p:txBody>
      </p:sp>
      <p:sp>
        <p:nvSpPr>
          <p:cNvPr id="72" name="object 72"/>
          <p:cNvSpPr txBox="1"/>
          <p:nvPr/>
        </p:nvSpPr>
        <p:spPr>
          <a:xfrm>
            <a:off x="146265" y="2819559"/>
            <a:ext cx="2032741" cy="1059630"/>
          </a:xfrm>
          <a:prstGeom prst="rect">
            <a:avLst/>
          </a:prstGeom>
        </p:spPr>
        <p:txBody>
          <a:bodyPr vert="horz" wrap="square" lIns="0" tIns="150456" rIns="0" bIns="0" rtlCol="0">
            <a:spAutoFit/>
          </a:bodyPr>
          <a:lstStyle/>
          <a:p>
            <a:pPr marL="757328">
              <a:spcBef>
                <a:spcPts val="1185"/>
              </a:spcBef>
            </a:pPr>
            <a:r>
              <a:rPr sz="1400" b="1" spc="-10" dirty="0">
                <a:solidFill>
                  <a:srgbClr val="FFFFFF"/>
                </a:solidFill>
                <a:latin typeface="Arial"/>
                <a:cs typeface="Arial"/>
              </a:rPr>
              <a:t>Manage</a:t>
            </a:r>
            <a:endParaRPr sz="1400">
              <a:latin typeface="Arial"/>
              <a:cs typeface="Arial"/>
            </a:endParaRPr>
          </a:p>
          <a:p>
            <a:pPr>
              <a:spcBef>
                <a:spcPts val="45"/>
              </a:spcBef>
            </a:pPr>
            <a:endParaRPr sz="1500">
              <a:latin typeface="Arial"/>
              <a:cs typeface="Arial"/>
            </a:endParaRPr>
          </a:p>
          <a:p>
            <a:pPr marL="424053" marR="330101"/>
            <a:r>
              <a:rPr sz="1000" spc="-10" dirty="0">
                <a:solidFill>
                  <a:srgbClr val="FFFFFF"/>
                </a:solidFill>
                <a:latin typeface="Arial"/>
                <a:cs typeface="Arial"/>
              </a:rPr>
              <a:t>Manage,</a:t>
            </a:r>
            <a:r>
              <a:rPr sz="1000" spc="-20" dirty="0">
                <a:solidFill>
                  <a:srgbClr val="FFFFFF"/>
                </a:solidFill>
                <a:latin typeface="Arial"/>
                <a:cs typeface="Arial"/>
              </a:rPr>
              <a:t> </a:t>
            </a:r>
            <a:r>
              <a:rPr sz="1000" spc="-10" dirty="0">
                <a:solidFill>
                  <a:srgbClr val="FFFFFF"/>
                </a:solidFill>
                <a:latin typeface="Arial"/>
                <a:cs typeface="Arial"/>
              </a:rPr>
              <a:t>deploy,</a:t>
            </a:r>
            <a:r>
              <a:rPr sz="1000" spc="10" dirty="0">
                <a:solidFill>
                  <a:srgbClr val="FFFFFF"/>
                </a:solidFill>
                <a:latin typeface="Arial"/>
                <a:cs typeface="Arial"/>
              </a:rPr>
              <a:t> </a:t>
            </a:r>
            <a:r>
              <a:rPr sz="1000" spc="-25" dirty="0">
                <a:solidFill>
                  <a:srgbClr val="FFFFFF"/>
                </a:solidFill>
                <a:latin typeface="Arial"/>
                <a:cs typeface="Arial"/>
              </a:rPr>
              <a:t>and </a:t>
            </a:r>
            <a:r>
              <a:rPr sz="1000" dirty="0">
                <a:solidFill>
                  <a:srgbClr val="FFFFFF"/>
                </a:solidFill>
                <a:latin typeface="Arial"/>
                <a:cs typeface="Arial"/>
              </a:rPr>
              <a:t>optimize</a:t>
            </a:r>
            <a:r>
              <a:rPr sz="1000" spc="-15" dirty="0">
                <a:solidFill>
                  <a:srgbClr val="FFFFFF"/>
                </a:solidFill>
                <a:latin typeface="Arial"/>
                <a:cs typeface="Arial"/>
              </a:rPr>
              <a:t> </a:t>
            </a:r>
            <a:r>
              <a:rPr sz="1000" spc="-10" dirty="0">
                <a:solidFill>
                  <a:srgbClr val="FFFFFF"/>
                </a:solidFill>
                <a:latin typeface="Arial"/>
                <a:cs typeface="Arial"/>
              </a:rPr>
              <a:t>automation</a:t>
            </a:r>
            <a:r>
              <a:rPr sz="1000" spc="-40" dirty="0">
                <a:solidFill>
                  <a:srgbClr val="FFFFFF"/>
                </a:solidFill>
                <a:latin typeface="Arial"/>
                <a:cs typeface="Arial"/>
              </a:rPr>
              <a:t> </a:t>
            </a:r>
            <a:r>
              <a:rPr sz="1000" spc="-25" dirty="0">
                <a:solidFill>
                  <a:srgbClr val="FFFFFF"/>
                </a:solidFill>
                <a:latin typeface="Arial"/>
                <a:cs typeface="Arial"/>
              </a:rPr>
              <a:t>at </a:t>
            </a:r>
            <a:r>
              <a:rPr sz="1000" dirty="0">
                <a:solidFill>
                  <a:srgbClr val="FFFFFF"/>
                </a:solidFill>
                <a:latin typeface="Arial"/>
                <a:cs typeface="Arial"/>
              </a:rPr>
              <a:t>enterprise</a:t>
            </a:r>
            <a:r>
              <a:rPr sz="1000" spc="-65" dirty="0">
                <a:solidFill>
                  <a:srgbClr val="FFFFFF"/>
                </a:solidFill>
                <a:latin typeface="Arial"/>
                <a:cs typeface="Arial"/>
              </a:rPr>
              <a:t> </a:t>
            </a:r>
            <a:r>
              <a:rPr sz="1000" spc="-10" dirty="0">
                <a:solidFill>
                  <a:srgbClr val="FFFFFF"/>
                </a:solidFill>
                <a:latin typeface="Arial"/>
                <a:cs typeface="Arial"/>
              </a:rPr>
              <a:t>scale</a:t>
            </a:r>
            <a:endParaRPr sz="1000">
              <a:latin typeface="Arial"/>
              <a:cs typeface="Arial"/>
            </a:endParaRPr>
          </a:p>
        </p:txBody>
      </p:sp>
      <p:sp>
        <p:nvSpPr>
          <p:cNvPr id="73" name="object 73"/>
          <p:cNvSpPr txBox="1"/>
          <p:nvPr/>
        </p:nvSpPr>
        <p:spPr>
          <a:xfrm>
            <a:off x="146265" y="4017111"/>
            <a:ext cx="2032741" cy="1039116"/>
          </a:xfrm>
          <a:prstGeom prst="rect">
            <a:avLst/>
          </a:prstGeom>
        </p:spPr>
        <p:txBody>
          <a:bodyPr vert="horz" wrap="square" lIns="0" tIns="130141" rIns="0" bIns="0" rtlCol="0">
            <a:spAutoFit/>
          </a:bodyPr>
          <a:lstStyle/>
          <a:p>
            <a:pPr marR="185999" algn="ctr">
              <a:spcBef>
                <a:spcPts val="1025"/>
              </a:spcBef>
            </a:pPr>
            <a:r>
              <a:rPr sz="1400" b="1" spc="-25" dirty="0">
                <a:solidFill>
                  <a:srgbClr val="FFFFFF"/>
                </a:solidFill>
                <a:latin typeface="Arial"/>
                <a:cs typeface="Arial"/>
              </a:rPr>
              <a:t>Run</a:t>
            </a:r>
            <a:endParaRPr sz="1400">
              <a:latin typeface="Arial"/>
              <a:cs typeface="Arial"/>
            </a:endParaRPr>
          </a:p>
          <a:p>
            <a:pPr>
              <a:spcBef>
                <a:spcPts val="40"/>
              </a:spcBef>
            </a:pPr>
            <a:endParaRPr sz="1500">
              <a:latin typeface="Arial"/>
              <a:cs typeface="Arial"/>
            </a:endParaRPr>
          </a:p>
          <a:p>
            <a:pPr marL="418974" marR="170764" algn="just">
              <a:spcBef>
                <a:spcPts val="5"/>
              </a:spcBef>
            </a:pPr>
            <a:r>
              <a:rPr sz="1000" dirty="0">
                <a:solidFill>
                  <a:srgbClr val="FFFFFF"/>
                </a:solidFill>
                <a:latin typeface="Arial"/>
                <a:cs typeface="Arial"/>
              </a:rPr>
              <a:t>Run </a:t>
            </a:r>
            <a:r>
              <a:rPr sz="1000" spc="-10" dirty="0">
                <a:solidFill>
                  <a:srgbClr val="FFFFFF"/>
                </a:solidFill>
                <a:latin typeface="Arial"/>
                <a:cs typeface="Arial"/>
              </a:rPr>
              <a:t>automations</a:t>
            </a:r>
            <a:r>
              <a:rPr sz="1000" spc="-20" dirty="0">
                <a:solidFill>
                  <a:srgbClr val="FFFFFF"/>
                </a:solidFill>
                <a:latin typeface="Arial"/>
                <a:cs typeface="Arial"/>
              </a:rPr>
              <a:t> </a:t>
            </a:r>
            <a:r>
              <a:rPr sz="1000" spc="-10" dirty="0">
                <a:solidFill>
                  <a:srgbClr val="FFFFFF"/>
                </a:solidFill>
                <a:latin typeface="Arial"/>
                <a:cs typeface="Arial"/>
              </a:rPr>
              <a:t>through </a:t>
            </a:r>
            <a:r>
              <a:rPr sz="1000" dirty="0">
                <a:solidFill>
                  <a:srgbClr val="FFFFFF"/>
                </a:solidFill>
                <a:latin typeface="Arial"/>
                <a:cs typeface="Arial"/>
              </a:rPr>
              <a:t>robots</a:t>
            </a:r>
            <a:r>
              <a:rPr sz="1000" spc="-55" dirty="0">
                <a:solidFill>
                  <a:srgbClr val="FFFFFF"/>
                </a:solidFill>
                <a:latin typeface="Arial"/>
                <a:cs typeface="Arial"/>
              </a:rPr>
              <a:t> </a:t>
            </a:r>
            <a:r>
              <a:rPr sz="1000" dirty="0">
                <a:solidFill>
                  <a:srgbClr val="FFFFFF"/>
                </a:solidFill>
                <a:latin typeface="Arial"/>
                <a:cs typeface="Arial"/>
              </a:rPr>
              <a:t>that</a:t>
            </a:r>
            <a:r>
              <a:rPr sz="1000" spc="-45" dirty="0">
                <a:solidFill>
                  <a:srgbClr val="FFFFFF"/>
                </a:solidFill>
                <a:latin typeface="Arial"/>
                <a:cs typeface="Arial"/>
              </a:rPr>
              <a:t> </a:t>
            </a:r>
            <a:r>
              <a:rPr sz="1000" dirty="0">
                <a:solidFill>
                  <a:srgbClr val="FFFFFF"/>
                </a:solidFill>
                <a:latin typeface="Arial"/>
                <a:cs typeface="Arial"/>
              </a:rPr>
              <a:t>work</a:t>
            </a:r>
            <a:r>
              <a:rPr sz="1000" spc="-35" dirty="0">
                <a:solidFill>
                  <a:srgbClr val="FFFFFF"/>
                </a:solidFill>
                <a:latin typeface="Arial"/>
                <a:cs typeface="Arial"/>
              </a:rPr>
              <a:t> </a:t>
            </a:r>
            <a:r>
              <a:rPr sz="1000" dirty="0">
                <a:solidFill>
                  <a:srgbClr val="FFFFFF"/>
                </a:solidFill>
                <a:latin typeface="Arial"/>
                <a:cs typeface="Arial"/>
              </a:rPr>
              <a:t>with</a:t>
            </a:r>
            <a:r>
              <a:rPr sz="1000" spc="-25" dirty="0">
                <a:solidFill>
                  <a:srgbClr val="FFFFFF"/>
                </a:solidFill>
                <a:latin typeface="Arial"/>
                <a:cs typeface="Arial"/>
              </a:rPr>
              <a:t> </a:t>
            </a:r>
            <a:r>
              <a:rPr sz="1000" spc="-20" dirty="0">
                <a:solidFill>
                  <a:srgbClr val="FFFFFF"/>
                </a:solidFill>
                <a:latin typeface="Arial"/>
                <a:cs typeface="Arial"/>
              </a:rPr>
              <a:t>your </a:t>
            </a:r>
            <a:r>
              <a:rPr sz="1000" spc="-10" dirty="0">
                <a:solidFill>
                  <a:srgbClr val="FFFFFF"/>
                </a:solidFill>
                <a:latin typeface="Arial"/>
                <a:cs typeface="Arial"/>
              </a:rPr>
              <a:t>applications </a:t>
            </a:r>
            <a:r>
              <a:rPr sz="1000" dirty="0">
                <a:solidFill>
                  <a:srgbClr val="FFFFFF"/>
                </a:solidFill>
                <a:latin typeface="Arial"/>
                <a:cs typeface="Arial"/>
              </a:rPr>
              <a:t>and</a:t>
            </a:r>
            <a:r>
              <a:rPr sz="1000" spc="-15" dirty="0">
                <a:solidFill>
                  <a:srgbClr val="FFFFFF"/>
                </a:solidFill>
                <a:latin typeface="Arial"/>
                <a:cs typeface="Arial"/>
              </a:rPr>
              <a:t> </a:t>
            </a:r>
            <a:r>
              <a:rPr sz="1000" spc="-20" dirty="0">
                <a:solidFill>
                  <a:srgbClr val="FFFFFF"/>
                </a:solidFill>
                <a:latin typeface="Arial"/>
                <a:cs typeface="Arial"/>
              </a:rPr>
              <a:t>data</a:t>
            </a:r>
            <a:endParaRPr sz="1000">
              <a:latin typeface="Arial"/>
              <a:cs typeface="Arial"/>
            </a:endParaRPr>
          </a:p>
        </p:txBody>
      </p:sp>
      <p:grpSp>
        <p:nvGrpSpPr>
          <p:cNvPr id="74" name="object 74"/>
          <p:cNvGrpSpPr/>
          <p:nvPr/>
        </p:nvGrpSpPr>
        <p:grpSpPr>
          <a:xfrm>
            <a:off x="556323" y="1785149"/>
            <a:ext cx="309799" cy="2577429"/>
            <a:chOff x="556468" y="1784721"/>
            <a:chExt cx="309880" cy="2578100"/>
          </a:xfrm>
        </p:grpSpPr>
        <p:pic>
          <p:nvPicPr>
            <p:cNvPr id="75" name="object 75"/>
            <p:cNvPicPr/>
            <p:nvPr/>
          </p:nvPicPr>
          <p:blipFill>
            <a:blip r:embed="rId3" cstate="print"/>
            <a:stretch>
              <a:fillRect/>
            </a:stretch>
          </p:blipFill>
          <p:spPr>
            <a:xfrm>
              <a:off x="577697" y="4153001"/>
              <a:ext cx="209975" cy="209596"/>
            </a:xfrm>
            <a:prstGeom prst="rect">
              <a:avLst/>
            </a:prstGeom>
          </p:spPr>
        </p:pic>
        <p:pic>
          <p:nvPicPr>
            <p:cNvPr id="76" name="object 76"/>
            <p:cNvPicPr/>
            <p:nvPr/>
          </p:nvPicPr>
          <p:blipFill>
            <a:blip r:embed="rId4" cstate="print"/>
            <a:stretch>
              <a:fillRect/>
            </a:stretch>
          </p:blipFill>
          <p:spPr>
            <a:xfrm>
              <a:off x="576216" y="2974989"/>
              <a:ext cx="211436" cy="211055"/>
            </a:xfrm>
            <a:prstGeom prst="rect">
              <a:avLst/>
            </a:prstGeom>
          </p:spPr>
        </p:pic>
        <p:sp>
          <p:nvSpPr>
            <p:cNvPr id="77" name="object 77"/>
            <p:cNvSpPr/>
            <p:nvPr/>
          </p:nvSpPr>
          <p:spPr>
            <a:xfrm>
              <a:off x="556468" y="1784721"/>
              <a:ext cx="309880" cy="218440"/>
            </a:xfrm>
            <a:custGeom>
              <a:avLst/>
              <a:gdLst/>
              <a:ahLst/>
              <a:cxnLst/>
              <a:rect l="l" t="t" r="r" b="b"/>
              <a:pathLst>
                <a:path w="309880" h="218439">
                  <a:moveTo>
                    <a:pt x="154724" y="0"/>
                  </a:moveTo>
                  <a:lnTo>
                    <a:pt x="123610" y="4899"/>
                  </a:lnTo>
                  <a:lnTo>
                    <a:pt x="96288" y="18670"/>
                  </a:lnTo>
                  <a:lnTo>
                    <a:pt x="74561" y="39924"/>
                  </a:lnTo>
                  <a:lnTo>
                    <a:pt x="60231" y="67269"/>
                  </a:lnTo>
                  <a:lnTo>
                    <a:pt x="36133" y="77125"/>
                  </a:lnTo>
                  <a:lnTo>
                    <a:pt x="17061" y="93953"/>
                  </a:lnTo>
                  <a:lnTo>
                    <a:pt x="4515" y="116053"/>
                  </a:lnTo>
                  <a:lnTo>
                    <a:pt x="0" y="141730"/>
                  </a:lnTo>
                  <a:lnTo>
                    <a:pt x="6088" y="171409"/>
                  </a:lnTo>
                  <a:lnTo>
                    <a:pt x="22683" y="195671"/>
                  </a:lnTo>
                  <a:lnTo>
                    <a:pt x="47277" y="212042"/>
                  </a:lnTo>
                  <a:lnTo>
                    <a:pt x="77362" y="218049"/>
                  </a:lnTo>
                  <a:lnTo>
                    <a:pt x="232086" y="218049"/>
                  </a:lnTo>
                  <a:lnTo>
                    <a:pt x="262171" y="212042"/>
                  </a:lnTo>
                  <a:lnTo>
                    <a:pt x="285904" y="196244"/>
                  </a:lnTo>
                  <a:lnTo>
                    <a:pt x="77362" y="196244"/>
                  </a:lnTo>
                  <a:lnTo>
                    <a:pt x="55859" y="191957"/>
                  </a:lnTo>
                  <a:lnTo>
                    <a:pt x="38294" y="180271"/>
                  </a:lnTo>
                  <a:lnTo>
                    <a:pt x="26448" y="162943"/>
                  </a:lnTo>
                  <a:lnTo>
                    <a:pt x="22103" y="141730"/>
                  </a:lnTo>
                  <a:lnTo>
                    <a:pt x="25778" y="122213"/>
                  </a:lnTo>
                  <a:lnTo>
                    <a:pt x="35918" y="105700"/>
                  </a:lnTo>
                  <a:lnTo>
                    <a:pt x="51197" y="93684"/>
                  </a:lnTo>
                  <a:lnTo>
                    <a:pt x="70288" y="87657"/>
                  </a:lnTo>
                  <a:lnTo>
                    <a:pt x="77804" y="86676"/>
                  </a:lnTo>
                  <a:lnTo>
                    <a:pt x="79682" y="79480"/>
                  </a:lnTo>
                  <a:lnTo>
                    <a:pt x="90040" y="56163"/>
                  </a:lnTo>
                  <a:lnTo>
                    <a:pt x="107091" y="37927"/>
                  </a:lnTo>
                  <a:lnTo>
                    <a:pt x="129198" y="26048"/>
                  </a:lnTo>
                  <a:lnTo>
                    <a:pt x="154724" y="21805"/>
                  </a:lnTo>
                  <a:lnTo>
                    <a:pt x="216402" y="21805"/>
                  </a:lnTo>
                  <a:lnTo>
                    <a:pt x="213201" y="18670"/>
                  </a:lnTo>
                  <a:lnTo>
                    <a:pt x="185884" y="4899"/>
                  </a:lnTo>
                  <a:lnTo>
                    <a:pt x="154724" y="0"/>
                  </a:lnTo>
                  <a:close/>
                </a:path>
                <a:path w="309880" h="218439">
                  <a:moveTo>
                    <a:pt x="216402" y="21805"/>
                  </a:moveTo>
                  <a:lnTo>
                    <a:pt x="154724" y="21805"/>
                  </a:lnTo>
                  <a:lnTo>
                    <a:pt x="180250" y="26048"/>
                  </a:lnTo>
                  <a:lnTo>
                    <a:pt x="202357" y="37927"/>
                  </a:lnTo>
                  <a:lnTo>
                    <a:pt x="219407" y="56164"/>
                  </a:lnTo>
                  <a:lnTo>
                    <a:pt x="229765" y="79480"/>
                  </a:lnTo>
                  <a:lnTo>
                    <a:pt x="231644" y="86676"/>
                  </a:lnTo>
                  <a:lnTo>
                    <a:pt x="239159" y="87657"/>
                  </a:lnTo>
                  <a:lnTo>
                    <a:pt x="258251" y="93684"/>
                  </a:lnTo>
                  <a:lnTo>
                    <a:pt x="273530" y="105700"/>
                  </a:lnTo>
                  <a:lnTo>
                    <a:pt x="283670" y="122213"/>
                  </a:lnTo>
                  <a:lnTo>
                    <a:pt x="287344" y="141730"/>
                  </a:lnTo>
                  <a:lnTo>
                    <a:pt x="283000" y="162943"/>
                  </a:lnTo>
                  <a:lnTo>
                    <a:pt x="271154" y="180271"/>
                  </a:lnTo>
                  <a:lnTo>
                    <a:pt x="253588" y="191958"/>
                  </a:lnTo>
                  <a:lnTo>
                    <a:pt x="232086" y="196244"/>
                  </a:lnTo>
                  <a:lnTo>
                    <a:pt x="285904" y="196244"/>
                  </a:lnTo>
                  <a:lnTo>
                    <a:pt x="286764" y="195671"/>
                  </a:lnTo>
                  <a:lnTo>
                    <a:pt x="303359" y="171410"/>
                  </a:lnTo>
                  <a:lnTo>
                    <a:pt x="309448" y="141731"/>
                  </a:lnTo>
                  <a:lnTo>
                    <a:pt x="304932" y="116053"/>
                  </a:lnTo>
                  <a:lnTo>
                    <a:pt x="292387" y="93953"/>
                  </a:lnTo>
                  <a:lnTo>
                    <a:pt x="273314" y="77126"/>
                  </a:lnTo>
                  <a:lnTo>
                    <a:pt x="249216" y="67269"/>
                  </a:lnTo>
                  <a:lnTo>
                    <a:pt x="234902" y="39924"/>
                  </a:lnTo>
                  <a:lnTo>
                    <a:pt x="216402" y="21805"/>
                  </a:lnTo>
                  <a:close/>
                </a:path>
              </a:pathLst>
            </a:custGeom>
            <a:solidFill>
              <a:srgbClr val="FFFFFF"/>
            </a:solidFill>
          </p:spPr>
          <p:txBody>
            <a:bodyPr wrap="square" lIns="0" tIns="0" rIns="0" bIns="0" rtlCol="0"/>
            <a:lstStyle/>
            <a:p>
              <a:endParaRPr sz="1799"/>
            </a:p>
          </p:txBody>
        </p:sp>
        <p:pic>
          <p:nvPicPr>
            <p:cNvPr id="78" name="object 78"/>
            <p:cNvPicPr/>
            <p:nvPr/>
          </p:nvPicPr>
          <p:blipFill>
            <a:blip r:embed="rId5" cstate="print"/>
            <a:stretch>
              <a:fillRect/>
            </a:stretch>
          </p:blipFill>
          <p:spPr>
            <a:xfrm>
              <a:off x="634825" y="1864201"/>
              <a:ext cx="152734" cy="102699"/>
            </a:xfrm>
            <a:prstGeom prst="rect">
              <a:avLst/>
            </a:prstGeom>
          </p:spPr>
        </p:pic>
      </p:grpSp>
      <p:sp>
        <p:nvSpPr>
          <p:cNvPr id="79" name="object 79"/>
          <p:cNvSpPr txBox="1"/>
          <p:nvPr/>
        </p:nvSpPr>
        <p:spPr>
          <a:xfrm>
            <a:off x="2440050" y="5277891"/>
            <a:ext cx="4535893" cy="1353224"/>
          </a:xfrm>
          <a:prstGeom prst="rect">
            <a:avLst/>
          </a:prstGeom>
          <a:ln w="19050">
            <a:solidFill>
              <a:srgbClr val="DFE2E2"/>
            </a:solidFill>
          </a:ln>
        </p:spPr>
        <p:txBody>
          <a:bodyPr vert="horz" wrap="square" lIns="0" tIns="121253" rIns="0" bIns="0" rtlCol="0">
            <a:spAutoFit/>
          </a:bodyPr>
          <a:lstStyle/>
          <a:p>
            <a:pPr marL="1175032" indent="-171399">
              <a:spcBef>
                <a:spcPts val="955"/>
              </a:spcBef>
              <a:buFont typeface="Arial"/>
              <a:buChar char="•"/>
              <a:tabLst>
                <a:tab pos="1175667" algn="l"/>
              </a:tabLst>
            </a:pPr>
            <a:r>
              <a:rPr sz="1600" b="1" dirty="0">
                <a:solidFill>
                  <a:srgbClr val="FF0000"/>
                </a:solidFill>
                <a:latin typeface="Arial"/>
                <a:cs typeface="Arial"/>
              </a:rPr>
              <a:t>Elevated</a:t>
            </a:r>
            <a:r>
              <a:rPr sz="1600" b="1" spc="-25" dirty="0">
                <a:solidFill>
                  <a:srgbClr val="FF0000"/>
                </a:solidFill>
                <a:latin typeface="Arial"/>
                <a:cs typeface="Arial"/>
              </a:rPr>
              <a:t> </a:t>
            </a:r>
            <a:r>
              <a:rPr sz="1600" b="1" dirty="0">
                <a:solidFill>
                  <a:srgbClr val="FF0000"/>
                </a:solidFill>
                <a:latin typeface="Arial"/>
                <a:cs typeface="Arial"/>
              </a:rPr>
              <a:t>risk</a:t>
            </a:r>
            <a:r>
              <a:rPr sz="1600" b="1" spc="-50" dirty="0">
                <a:solidFill>
                  <a:srgbClr val="FF0000"/>
                </a:solidFill>
                <a:latin typeface="Arial"/>
                <a:cs typeface="Arial"/>
              </a:rPr>
              <a:t> </a:t>
            </a:r>
            <a:r>
              <a:rPr sz="1600" b="1" dirty="0">
                <a:solidFill>
                  <a:srgbClr val="FF0000"/>
                </a:solidFill>
                <a:latin typeface="Arial"/>
                <a:cs typeface="Arial"/>
              </a:rPr>
              <a:t>of</a:t>
            </a:r>
            <a:r>
              <a:rPr sz="1600" b="1" spc="-45" dirty="0">
                <a:solidFill>
                  <a:srgbClr val="FF0000"/>
                </a:solidFill>
                <a:latin typeface="Arial"/>
                <a:cs typeface="Arial"/>
              </a:rPr>
              <a:t> </a:t>
            </a:r>
            <a:r>
              <a:rPr sz="1600" b="1" spc="-10" dirty="0">
                <a:solidFill>
                  <a:srgbClr val="FF0000"/>
                </a:solidFill>
                <a:latin typeface="Arial"/>
                <a:cs typeface="Arial"/>
              </a:rPr>
              <a:t>production</a:t>
            </a:r>
            <a:endParaRPr sz="1600">
              <a:latin typeface="Arial"/>
              <a:cs typeface="Arial"/>
            </a:endParaRPr>
          </a:p>
          <a:p>
            <a:pPr marL="1175032"/>
            <a:r>
              <a:rPr sz="1600" b="1" spc="-10" dirty="0">
                <a:solidFill>
                  <a:srgbClr val="FF0000"/>
                </a:solidFill>
                <a:latin typeface="Arial"/>
                <a:cs typeface="Arial"/>
              </a:rPr>
              <a:t>disruptions</a:t>
            </a:r>
            <a:endParaRPr sz="1600">
              <a:latin typeface="Arial"/>
              <a:cs typeface="Arial"/>
            </a:endParaRPr>
          </a:p>
          <a:p>
            <a:pPr marL="1175032" indent="-171399">
              <a:buFont typeface="Arial"/>
              <a:buChar char="•"/>
              <a:tabLst>
                <a:tab pos="1175667" algn="l"/>
              </a:tabLst>
            </a:pPr>
            <a:r>
              <a:rPr sz="1600" b="1" dirty="0">
                <a:solidFill>
                  <a:srgbClr val="FF0000"/>
                </a:solidFill>
                <a:latin typeface="Arial"/>
                <a:cs typeface="Arial"/>
              </a:rPr>
              <a:t>Higher</a:t>
            </a:r>
            <a:r>
              <a:rPr sz="1600" b="1" spc="-35" dirty="0">
                <a:solidFill>
                  <a:srgbClr val="FF0000"/>
                </a:solidFill>
                <a:latin typeface="Arial"/>
                <a:cs typeface="Arial"/>
              </a:rPr>
              <a:t> </a:t>
            </a:r>
            <a:r>
              <a:rPr sz="1600" b="1" dirty="0">
                <a:solidFill>
                  <a:srgbClr val="FF0000"/>
                </a:solidFill>
                <a:latin typeface="Arial"/>
                <a:cs typeface="Arial"/>
              </a:rPr>
              <a:t>rate</a:t>
            </a:r>
            <a:r>
              <a:rPr sz="1600" b="1" spc="-20" dirty="0">
                <a:solidFill>
                  <a:srgbClr val="FF0000"/>
                </a:solidFill>
                <a:latin typeface="Arial"/>
                <a:cs typeface="Arial"/>
              </a:rPr>
              <a:t> </a:t>
            </a:r>
            <a:r>
              <a:rPr sz="1600" b="1" dirty="0">
                <a:solidFill>
                  <a:srgbClr val="FF0000"/>
                </a:solidFill>
                <a:latin typeface="Arial"/>
                <a:cs typeface="Arial"/>
              </a:rPr>
              <a:t>of</a:t>
            </a:r>
            <a:r>
              <a:rPr sz="1600" b="1" spc="-45" dirty="0">
                <a:solidFill>
                  <a:srgbClr val="FF0000"/>
                </a:solidFill>
                <a:latin typeface="Arial"/>
                <a:cs typeface="Arial"/>
              </a:rPr>
              <a:t> </a:t>
            </a:r>
            <a:r>
              <a:rPr sz="1600" b="1" spc="-10" dirty="0">
                <a:solidFill>
                  <a:srgbClr val="FF0000"/>
                </a:solidFill>
                <a:latin typeface="Arial"/>
                <a:cs typeface="Arial"/>
              </a:rPr>
              <a:t>maintenance</a:t>
            </a:r>
            <a:endParaRPr sz="1600">
              <a:latin typeface="Arial"/>
              <a:cs typeface="Arial"/>
            </a:endParaRPr>
          </a:p>
          <a:p>
            <a:pPr marL="1175032" indent="-171399">
              <a:buFont typeface="Arial"/>
              <a:buChar char="•"/>
              <a:tabLst>
                <a:tab pos="1175667" algn="l"/>
              </a:tabLst>
            </a:pPr>
            <a:r>
              <a:rPr sz="1600" b="1" dirty="0">
                <a:solidFill>
                  <a:srgbClr val="FF0000"/>
                </a:solidFill>
                <a:latin typeface="Arial"/>
                <a:cs typeface="Arial"/>
              </a:rPr>
              <a:t>Diminishing</a:t>
            </a:r>
            <a:r>
              <a:rPr sz="1600" b="1" spc="-70" dirty="0">
                <a:solidFill>
                  <a:srgbClr val="FF0000"/>
                </a:solidFill>
                <a:latin typeface="Arial"/>
                <a:cs typeface="Arial"/>
              </a:rPr>
              <a:t> </a:t>
            </a:r>
            <a:r>
              <a:rPr sz="1600" b="1" spc="-10" dirty="0">
                <a:solidFill>
                  <a:srgbClr val="FF0000"/>
                </a:solidFill>
                <a:latin typeface="Arial"/>
                <a:cs typeface="Arial"/>
              </a:rPr>
              <a:t>returns</a:t>
            </a:r>
            <a:endParaRPr sz="1600">
              <a:latin typeface="Arial"/>
              <a:cs typeface="Arial"/>
            </a:endParaRPr>
          </a:p>
          <a:p>
            <a:pPr marL="1175032" indent="-171399">
              <a:buFont typeface="Arial"/>
              <a:buChar char="•"/>
              <a:tabLst>
                <a:tab pos="1175667" algn="l"/>
              </a:tabLst>
            </a:pPr>
            <a:r>
              <a:rPr sz="1600" b="1" dirty="0">
                <a:solidFill>
                  <a:srgbClr val="FF0000"/>
                </a:solidFill>
                <a:latin typeface="Arial"/>
                <a:cs typeface="Arial"/>
              </a:rPr>
              <a:t>Slower</a:t>
            </a:r>
            <a:r>
              <a:rPr sz="1600" b="1" spc="-45" dirty="0">
                <a:solidFill>
                  <a:srgbClr val="FF0000"/>
                </a:solidFill>
                <a:latin typeface="Arial"/>
                <a:cs typeface="Arial"/>
              </a:rPr>
              <a:t> </a:t>
            </a:r>
            <a:r>
              <a:rPr sz="1600" b="1" spc="-10" dirty="0">
                <a:solidFill>
                  <a:srgbClr val="FF0000"/>
                </a:solidFill>
                <a:latin typeface="Arial"/>
                <a:cs typeface="Arial"/>
              </a:rPr>
              <a:t>scaling</a:t>
            </a:r>
            <a:endParaRPr sz="1600">
              <a:latin typeface="Arial"/>
              <a:cs typeface="Arial"/>
            </a:endParaRPr>
          </a:p>
        </p:txBody>
      </p:sp>
      <p:sp>
        <p:nvSpPr>
          <p:cNvPr id="80" name="object 80"/>
          <p:cNvSpPr/>
          <p:nvPr/>
        </p:nvSpPr>
        <p:spPr>
          <a:xfrm>
            <a:off x="7510600" y="5277892"/>
            <a:ext cx="4537798" cy="1472182"/>
          </a:xfrm>
          <a:custGeom>
            <a:avLst/>
            <a:gdLst/>
            <a:ahLst/>
            <a:cxnLst/>
            <a:rect l="l" t="t" r="r" b="b"/>
            <a:pathLst>
              <a:path w="4538980" h="1472565">
                <a:moveTo>
                  <a:pt x="4538472" y="0"/>
                </a:moveTo>
                <a:lnTo>
                  <a:pt x="0" y="0"/>
                </a:lnTo>
                <a:lnTo>
                  <a:pt x="0" y="1472183"/>
                </a:lnTo>
                <a:lnTo>
                  <a:pt x="4538472" y="1472183"/>
                </a:lnTo>
                <a:lnTo>
                  <a:pt x="4538472" y="0"/>
                </a:lnTo>
                <a:close/>
              </a:path>
            </a:pathLst>
          </a:custGeom>
          <a:solidFill>
            <a:srgbClr val="FFFFFF"/>
          </a:solidFill>
        </p:spPr>
        <p:txBody>
          <a:bodyPr wrap="square" lIns="0" tIns="0" rIns="0" bIns="0" rtlCol="0"/>
          <a:lstStyle/>
          <a:p>
            <a:endParaRPr sz="1799"/>
          </a:p>
        </p:txBody>
      </p:sp>
      <p:sp>
        <p:nvSpPr>
          <p:cNvPr id="81" name="object 81"/>
          <p:cNvSpPr txBox="1"/>
          <p:nvPr/>
        </p:nvSpPr>
        <p:spPr>
          <a:xfrm>
            <a:off x="7510600" y="5277891"/>
            <a:ext cx="4537798" cy="1240401"/>
          </a:xfrm>
          <a:prstGeom prst="rect">
            <a:avLst/>
          </a:prstGeom>
          <a:ln w="19050">
            <a:solidFill>
              <a:srgbClr val="DFE2E2"/>
            </a:solidFill>
          </a:ln>
        </p:spPr>
        <p:txBody>
          <a:bodyPr vert="horz" wrap="square" lIns="0" tIns="1905" rIns="0" bIns="0" rtlCol="0">
            <a:spAutoFit/>
          </a:bodyPr>
          <a:lstStyle/>
          <a:p>
            <a:pPr>
              <a:spcBef>
                <a:spcPts val="15"/>
              </a:spcBef>
            </a:pPr>
            <a:endParaRPr sz="1650">
              <a:latin typeface="Times New Roman"/>
              <a:cs typeface="Times New Roman"/>
            </a:endParaRPr>
          </a:p>
          <a:p>
            <a:pPr marL="1177572" indent="-172668">
              <a:spcBef>
                <a:spcPts val="5"/>
              </a:spcBef>
              <a:buFont typeface="Arial"/>
              <a:buChar char="•"/>
              <a:tabLst>
                <a:tab pos="1177572" algn="l"/>
              </a:tabLst>
            </a:pPr>
            <a:r>
              <a:rPr sz="1600" b="1" dirty="0">
                <a:solidFill>
                  <a:srgbClr val="00AF50"/>
                </a:solidFill>
                <a:latin typeface="Arial"/>
                <a:cs typeface="Arial"/>
              </a:rPr>
              <a:t>Maximize</a:t>
            </a:r>
            <a:r>
              <a:rPr sz="1600" b="1" spc="-80" dirty="0">
                <a:solidFill>
                  <a:srgbClr val="00AF50"/>
                </a:solidFill>
                <a:latin typeface="Arial"/>
                <a:cs typeface="Arial"/>
              </a:rPr>
              <a:t> </a:t>
            </a:r>
            <a:r>
              <a:rPr sz="1600" b="1" dirty="0">
                <a:solidFill>
                  <a:srgbClr val="00AF50"/>
                </a:solidFill>
                <a:latin typeface="Arial"/>
                <a:cs typeface="Arial"/>
              </a:rPr>
              <a:t>automation</a:t>
            </a:r>
            <a:r>
              <a:rPr sz="1600" b="1" spc="-55" dirty="0">
                <a:solidFill>
                  <a:srgbClr val="00AF50"/>
                </a:solidFill>
                <a:latin typeface="Arial"/>
                <a:cs typeface="Arial"/>
              </a:rPr>
              <a:t> </a:t>
            </a:r>
            <a:r>
              <a:rPr sz="1600" b="1" spc="-10" dirty="0">
                <a:solidFill>
                  <a:srgbClr val="00AF50"/>
                </a:solidFill>
                <a:latin typeface="Arial"/>
                <a:cs typeface="Arial"/>
              </a:rPr>
              <a:t>uptime</a:t>
            </a:r>
            <a:endParaRPr sz="1600">
              <a:latin typeface="Arial"/>
              <a:cs typeface="Arial"/>
            </a:endParaRPr>
          </a:p>
          <a:p>
            <a:pPr marL="1177572" indent="-172668">
              <a:buFont typeface="Arial"/>
              <a:buChar char="•"/>
              <a:tabLst>
                <a:tab pos="1177572" algn="l"/>
              </a:tabLst>
            </a:pPr>
            <a:r>
              <a:rPr sz="1600" b="1" dirty="0">
                <a:solidFill>
                  <a:srgbClr val="00AF50"/>
                </a:solidFill>
                <a:latin typeface="Arial"/>
                <a:cs typeface="Arial"/>
              </a:rPr>
              <a:t>Lower</a:t>
            </a:r>
            <a:r>
              <a:rPr sz="1600" b="1" spc="-55" dirty="0">
                <a:solidFill>
                  <a:srgbClr val="00AF50"/>
                </a:solidFill>
                <a:latin typeface="Arial"/>
                <a:cs typeface="Arial"/>
              </a:rPr>
              <a:t> </a:t>
            </a:r>
            <a:r>
              <a:rPr sz="1600" b="1" dirty="0">
                <a:solidFill>
                  <a:srgbClr val="00AF50"/>
                </a:solidFill>
                <a:latin typeface="Arial"/>
                <a:cs typeface="Arial"/>
              </a:rPr>
              <a:t>rate</a:t>
            </a:r>
            <a:r>
              <a:rPr sz="1600" b="1" spc="-20" dirty="0">
                <a:solidFill>
                  <a:srgbClr val="00AF50"/>
                </a:solidFill>
                <a:latin typeface="Arial"/>
                <a:cs typeface="Arial"/>
              </a:rPr>
              <a:t> </a:t>
            </a:r>
            <a:r>
              <a:rPr sz="1600" b="1" dirty="0">
                <a:solidFill>
                  <a:srgbClr val="00AF50"/>
                </a:solidFill>
                <a:latin typeface="Arial"/>
                <a:cs typeface="Arial"/>
              </a:rPr>
              <a:t>of</a:t>
            </a:r>
            <a:r>
              <a:rPr sz="1600" b="1" spc="-15" dirty="0">
                <a:solidFill>
                  <a:srgbClr val="00AF50"/>
                </a:solidFill>
                <a:latin typeface="Arial"/>
                <a:cs typeface="Arial"/>
              </a:rPr>
              <a:t> </a:t>
            </a:r>
            <a:r>
              <a:rPr sz="1600" b="1" spc="-10" dirty="0">
                <a:solidFill>
                  <a:srgbClr val="00AF50"/>
                </a:solidFill>
                <a:latin typeface="Arial"/>
                <a:cs typeface="Arial"/>
              </a:rPr>
              <a:t>maintenance</a:t>
            </a:r>
            <a:endParaRPr sz="1600">
              <a:latin typeface="Arial"/>
              <a:cs typeface="Arial"/>
            </a:endParaRPr>
          </a:p>
          <a:p>
            <a:pPr marL="1177572" indent="-172668">
              <a:buFont typeface="Arial"/>
              <a:buChar char="•"/>
              <a:tabLst>
                <a:tab pos="1177572" algn="l"/>
              </a:tabLst>
            </a:pPr>
            <a:r>
              <a:rPr sz="1600" b="1" dirty="0">
                <a:solidFill>
                  <a:srgbClr val="00AF50"/>
                </a:solidFill>
                <a:latin typeface="Arial"/>
                <a:cs typeface="Arial"/>
              </a:rPr>
              <a:t>Rapid</a:t>
            </a:r>
            <a:r>
              <a:rPr sz="1600" b="1" spc="-45" dirty="0">
                <a:solidFill>
                  <a:srgbClr val="00AF50"/>
                </a:solidFill>
                <a:latin typeface="Arial"/>
                <a:cs typeface="Arial"/>
              </a:rPr>
              <a:t> </a:t>
            </a:r>
            <a:r>
              <a:rPr sz="1600" b="1" dirty="0">
                <a:solidFill>
                  <a:srgbClr val="00AF50"/>
                </a:solidFill>
                <a:latin typeface="Arial"/>
                <a:cs typeface="Arial"/>
              </a:rPr>
              <a:t>return</a:t>
            </a:r>
            <a:r>
              <a:rPr sz="1600" b="1" spc="-35" dirty="0">
                <a:solidFill>
                  <a:srgbClr val="00AF50"/>
                </a:solidFill>
                <a:latin typeface="Arial"/>
                <a:cs typeface="Arial"/>
              </a:rPr>
              <a:t> </a:t>
            </a:r>
            <a:r>
              <a:rPr sz="1600" b="1" dirty="0">
                <a:solidFill>
                  <a:srgbClr val="00AF50"/>
                </a:solidFill>
                <a:latin typeface="Arial"/>
                <a:cs typeface="Arial"/>
              </a:rPr>
              <a:t>on</a:t>
            </a:r>
            <a:r>
              <a:rPr sz="1600" b="1" spc="-45" dirty="0">
                <a:solidFill>
                  <a:srgbClr val="00AF50"/>
                </a:solidFill>
                <a:latin typeface="Arial"/>
                <a:cs typeface="Arial"/>
              </a:rPr>
              <a:t> </a:t>
            </a:r>
            <a:r>
              <a:rPr sz="1600" b="1" spc="-10" dirty="0">
                <a:solidFill>
                  <a:srgbClr val="00AF50"/>
                </a:solidFill>
                <a:latin typeface="Arial"/>
                <a:cs typeface="Arial"/>
              </a:rPr>
              <a:t>investment</a:t>
            </a:r>
            <a:endParaRPr sz="1600">
              <a:latin typeface="Arial"/>
              <a:cs typeface="Arial"/>
            </a:endParaRPr>
          </a:p>
          <a:p>
            <a:pPr marL="1177572" indent="-172668">
              <a:buFont typeface="Arial"/>
              <a:buChar char="•"/>
              <a:tabLst>
                <a:tab pos="1177572" algn="l"/>
              </a:tabLst>
            </a:pPr>
            <a:r>
              <a:rPr sz="1600" b="1" spc="-10" dirty="0">
                <a:solidFill>
                  <a:srgbClr val="00AF50"/>
                </a:solidFill>
                <a:latin typeface="Arial"/>
                <a:cs typeface="Arial"/>
              </a:rPr>
              <a:t>Accelerated</a:t>
            </a:r>
            <a:r>
              <a:rPr sz="1600" b="1" spc="-15" dirty="0">
                <a:solidFill>
                  <a:srgbClr val="00AF50"/>
                </a:solidFill>
                <a:latin typeface="Arial"/>
                <a:cs typeface="Arial"/>
              </a:rPr>
              <a:t> </a:t>
            </a:r>
            <a:r>
              <a:rPr sz="1600" b="1" spc="-10" dirty="0">
                <a:solidFill>
                  <a:srgbClr val="00AF50"/>
                </a:solidFill>
                <a:latin typeface="Arial"/>
                <a:cs typeface="Arial"/>
              </a:rPr>
              <a:t>scaling</a:t>
            </a:r>
            <a:endParaRPr sz="1600">
              <a:latin typeface="Arial"/>
              <a:cs typeface="Arial"/>
            </a:endParaRPr>
          </a:p>
        </p:txBody>
      </p:sp>
      <p:grpSp>
        <p:nvGrpSpPr>
          <p:cNvPr id="82" name="object 82"/>
          <p:cNvGrpSpPr/>
          <p:nvPr/>
        </p:nvGrpSpPr>
        <p:grpSpPr>
          <a:xfrm>
            <a:off x="2641184" y="5785990"/>
            <a:ext cx="417721" cy="357412"/>
            <a:chOff x="2641872" y="5786604"/>
            <a:chExt cx="417830" cy="357505"/>
          </a:xfrm>
        </p:grpSpPr>
        <p:sp>
          <p:nvSpPr>
            <p:cNvPr id="83" name="object 83"/>
            <p:cNvSpPr/>
            <p:nvPr/>
          </p:nvSpPr>
          <p:spPr>
            <a:xfrm>
              <a:off x="2656769" y="5801501"/>
              <a:ext cx="387985" cy="327660"/>
            </a:xfrm>
            <a:custGeom>
              <a:avLst/>
              <a:gdLst/>
              <a:ahLst/>
              <a:cxnLst/>
              <a:rect l="l" t="t" r="r" b="b"/>
              <a:pathLst>
                <a:path w="387985" h="327660">
                  <a:moveTo>
                    <a:pt x="193867" y="0"/>
                  </a:moveTo>
                  <a:lnTo>
                    <a:pt x="0" y="327487"/>
                  </a:lnTo>
                  <a:lnTo>
                    <a:pt x="387734" y="327487"/>
                  </a:lnTo>
                  <a:lnTo>
                    <a:pt x="193867" y="0"/>
                  </a:lnTo>
                  <a:close/>
                </a:path>
              </a:pathLst>
            </a:custGeom>
            <a:ln w="29794">
              <a:solidFill>
                <a:srgbClr val="2C2D2E"/>
              </a:solidFill>
            </a:ln>
          </p:spPr>
          <p:txBody>
            <a:bodyPr wrap="square" lIns="0" tIns="0" rIns="0" bIns="0" rtlCol="0"/>
            <a:lstStyle/>
            <a:p>
              <a:endParaRPr sz="1799"/>
            </a:p>
          </p:txBody>
        </p:sp>
        <p:sp>
          <p:nvSpPr>
            <p:cNvPr id="84" name="object 84"/>
            <p:cNvSpPr/>
            <p:nvPr/>
          </p:nvSpPr>
          <p:spPr>
            <a:xfrm>
              <a:off x="2835719" y="5905703"/>
              <a:ext cx="29845" cy="179070"/>
            </a:xfrm>
            <a:custGeom>
              <a:avLst/>
              <a:gdLst/>
              <a:ahLst/>
              <a:cxnLst/>
              <a:rect l="l" t="t" r="r" b="b"/>
              <a:pathLst>
                <a:path w="29844" h="179070">
                  <a:moveTo>
                    <a:pt x="29819" y="148856"/>
                  </a:moveTo>
                  <a:lnTo>
                    <a:pt x="0" y="148856"/>
                  </a:lnTo>
                  <a:lnTo>
                    <a:pt x="0" y="178638"/>
                  </a:lnTo>
                  <a:lnTo>
                    <a:pt x="29819" y="178638"/>
                  </a:lnTo>
                  <a:lnTo>
                    <a:pt x="29819" y="148856"/>
                  </a:lnTo>
                  <a:close/>
                </a:path>
                <a:path w="29844" h="179070">
                  <a:moveTo>
                    <a:pt x="29819" y="0"/>
                  </a:moveTo>
                  <a:lnTo>
                    <a:pt x="0" y="0"/>
                  </a:lnTo>
                  <a:lnTo>
                    <a:pt x="0" y="119087"/>
                  </a:lnTo>
                  <a:lnTo>
                    <a:pt x="29819" y="119087"/>
                  </a:lnTo>
                  <a:lnTo>
                    <a:pt x="29819" y="0"/>
                  </a:lnTo>
                  <a:close/>
                </a:path>
              </a:pathLst>
            </a:custGeom>
            <a:solidFill>
              <a:srgbClr val="F94616"/>
            </a:solidFill>
          </p:spPr>
          <p:txBody>
            <a:bodyPr wrap="square" lIns="0" tIns="0" rIns="0" bIns="0" rtlCol="0"/>
            <a:lstStyle/>
            <a:p>
              <a:endParaRPr sz="1799"/>
            </a:p>
          </p:txBody>
        </p:sp>
      </p:grpSp>
      <p:grpSp>
        <p:nvGrpSpPr>
          <p:cNvPr id="85" name="object 85"/>
          <p:cNvGrpSpPr/>
          <p:nvPr/>
        </p:nvGrpSpPr>
        <p:grpSpPr>
          <a:xfrm>
            <a:off x="7720874" y="5756224"/>
            <a:ext cx="432957" cy="417086"/>
            <a:chOff x="7722886" y="5756830"/>
            <a:chExt cx="433070" cy="417195"/>
          </a:xfrm>
        </p:grpSpPr>
        <p:sp>
          <p:nvSpPr>
            <p:cNvPr id="86" name="object 86"/>
            <p:cNvSpPr/>
            <p:nvPr/>
          </p:nvSpPr>
          <p:spPr>
            <a:xfrm>
              <a:off x="7737786" y="5771730"/>
              <a:ext cx="386080" cy="387350"/>
            </a:xfrm>
            <a:custGeom>
              <a:avLst/>
              <a:gdLst/>
              <a:ahLst/>
              <a:cxnLst/>
              <a:rect l="l" t="t" r="r" b="b"/>
              <a:pathLst>
                <a:path w="386079" h="387350">
                  <a:moveTo>
                    <a:pt x="253531" y="377693"/>
                  </a:moveTo>
                  <a:lnTo>
                    <a:pt x="239203" y="381710"/>
                  </a:lnTo>
                  <a:lnTo>
                    <a:pt x="224454" y="384635"/>
                  </a:lnTo>
                  <a:lnTo>
                    <a:pt x="209327" y="386424"/>
                  </a:lnTo>
                  <a:lnTo>
                    <a:pt x="193867" y="387030"/>
                  </a:lnTo>
                  <a:lnTo>
                    <a:pt x="149413" y="381919"/>
                  </a:lnTo>
                  <a:lnTo>
                    <a:pt x="108607" y="367361"/>
                  </a:lnTo>
                  <a:lnTo>
                    <a:pt x="72611" y="344518"/>
                  </a:lnTo>
                  <a:lnTo>
                    <a:pt x="42589" y="314550"/>
                  </a:lnTo>
                  <a:lnTo>
                    <a:pt x="19704" y="278619"/>
                  </a:lnTo>
                  <a:lnTo>
                    <a:pt x="5119" y="237886"/>
                  </a:lnTo>
                  <a:lnTo>
                    <a:pt x="0" y="193514"/>
                  </a:lnTo>
                  <a:lnTo>
                    <a:pt x="5119" y="149145"/>
                  </a:lnTo>
                  <a:lnTo>
                    <a:pt x="19704" y="108414"/>
                  </a:lnTo>
                  <a:lnTo>
                    <a:pt x="42589" y="72484"/>
                  </a:lnTo>
                  <a:lnTo>
                    <a:pt x="72611" y="42515"/>
                  </a:lnTo>
                  <a:lnTo>
                    <a:pt x="108607" y="19670"/>
                  </a:lnTo>
                  <a:lnTo>
                    <a:pt x="149413" y="5111"/>
                  </a:lnTo>
                  <a:lnTo>
                    <a:pt x="193867" y="0"/>
                  </a:lnTo>
                  <a:lnTo>
                    <a:pt x="240719" y="5688"/>
                  </a:lnTo>
                  <a:lnTo>
                    <a:pt x="283431" y="21843"/>
                  </a:lnTo>
                  <a:lnTo>
                    <a:pt x="320631" y="47094"/>
                  </a:lnTo>
                  <a:lnTo>
                    <a:pt x="350949" y="80074"/>
                  </a:lnTo>
                  <a:lnTo>
                    <a:pt x="373015" y="119412"/>
                  </a:lnTo>
                  <a:lnTo>
                    <a:pt x="385460" y="163742"/>
                  </a:lnTo>
                </a:path>
              </a:pathLst>
            </a:custGeom>
            <a:ln w="29798">
              <a:solidFill>
                <a:srgbClr val="2C2D2E"/>
              </a:solidFill>
            </a:ln>
          </p:spPr>
          <p:txBody>
            <a:bodyPr wrap="square" lIns="0" tIns="0" rIns="0" bIns="0" rtlCol="0"/>
            <a:lstStyle/>
            <a:p>
              <a:endParaRPr sz="1799"/>
            </a:p>
          </p:txBody>
        </p:sp>
        <p:pic>
          <p:nvPicPr>
            <p:cNvPr id="87" name="object 87"/>
            <p:cNvPicPr/>
            <p:nvPr/>
          </p:nvPicPr>
          <p:blipFill>
            <a:blip r:embed="rId6" cstate="print"/>
            <a:stretch>
              <a:fillRect/>
            </a:stretch>
          </p:blipFill>
          <p:spPr>
            <a:xfrm>
              <a:off x="7916742" y="5831247"/>
              <a:ext cx="238590" cy="342398"/>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7305" y="515871"/>
            <a:ext cx="521198" cy="521198"/>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3" name="object 3"/>
          <p:cNvSpPr/>
          <p:nvPr/>
        </p:nvSpPr>
        <p:spPr>
          <a:xfrm>
            <a:off x="-1" y="6811398"/>
            <a:ext cx="12188825" cy="45708"/>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9835" y="349797"/>
            <a:ext cx="1419998" cy="326051"/>
          </a:xfrm>
          <a:prstGeom prst="rect">
            <a:avLst/>
          </a:prstGeom>
        </p:spPr>
      </p:pic>
      <p:grpSp>
        <p:nvGrpSpPr>
          <p:cNvPr id="5" name="object 5"/>
          <p:cNvGrpSpPr/>
          <p:nvPr/>
        </p:nvGrpSpPr>
        <p:grpSpPr>
          <a:xfrm>
            <a:off x="1522" y="893"/>
            <a:ext cx="12186286" cy="6856214"/>
            <a:chOff x="1523" y="0"/>
            <a:chExt cx="12189460" cy="6858000"/>
          </a:xfrm>
        </p:grpSpPr>
        <p:sp>
          <p:nvSpPr>
            <p:cNvPr id="6" name="object 6"/>
            <p:cNvSpPr/>
            <p:nvPr/>
          </p:nvSpPr>
          <p:spPr>
            <a:xfrm>
              <a:off x="7042404" y="0"/>
              <a:ext cx="2010410" cy="783590"/>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6992112" y="245376"/>
              <a:ext cx="1330960" cy="548640"/>
            </a:xfrm>
            <a:custGeom>
              <a:avLst/>
              <a:gdLst/>
              <a:ahLst/>
              <a:cxnLst/>
              <a:rect l="l" t="t" r="r" b="b"/>
              <a:pathLst>
                <a:path w="1330959" h="548640">
                  <a:moveTo>
                    <a:pt x="28956" y="519671"/>
                  </a:moveTo>
                  <a:lnTo>
                    <a:pt x="0" y="519671"/>
                  </a:lnTo>
                  <a:lnTo>
                    <a:pt x="0" y="548627"/>
                  </a:lnTo>
                  <a:lnTo>
                    <a:pt x="28956" y="548627"/>
                  </a:lnTo>
                  <a:lnTo>
                    <a:pt x="28956" y="519671"/>
                  </a:lnTo>
                  <a:close/>
                </a:path>
                <a:path w="1330959" h="548640">
                  <a:moveTo>
                    <a:pt x="28956" y="259829"/>
                  </a:moveTo>
                  <a:lnTo>
                    <a:pt x="0" y="259829"/>
                  </a:lnTo>
                  <a:lnTo>
                    <a:pt x="0" y="288785"/>
                  </a:lnTo>
                  <a:lnTo>
                    <a:pt x="28956" y="288785"/>
                  </a:lnTo>
                  <a:lnTo>
                    <a:pt x="28956" y="259829"/>
                  </a:lnTo>
                  <a:close/>
                </a:path>
                <a:path w="1330959" h="548640">
                  <a:moveTo>
                    <a:pt x="28956" y="0"/>
                  </a:moveTo>
                  <a:lnTo>
                    <a:pt x="0" y="0"/>
                  </a:lnTo>
                  <a:lnTo>
                    <a:pt x="0" y="28943"/>
                  </a:lnTo>
                  <a:lnTo>
                    <a:pt x="28956" y="28943"/>
                  </a:lnTo>
                  <a:lnTo>
                    <a:pt x="28956" y="0"/>
                  </a:lnTo>
                  <a:close/>
                </a:path>
                <a:path w="1330959" h="548640">
                  <a:moveTo>
                    <a:pt x="289306" y="519671"/>
                  </a:moveTo>
                  <a:lnTo>
                    <a:pt x="260350" y="519671"/>
                  </a:lnTo>
                  <a:lnTo>
                    <a:pt x="260350" y="548627"/>
                  </a:lnTo>
                  <a:lnTo>
                    <a:pt x="289306" y="548627"/>
                  </a:lnTo>
                  <a:lnTo>
                    <a:pt x="289306" y="519671"/>
                  </a:lnTo>
                  <a:close/>
                </a:path>
                <a:path w="1330959" h="548640">
                  <a:moveTo>
                    <a:pt x="289306" y="259829"/>
                  </a:moveTo>
                  <a:lnTo>
                    <a:pt x="260350" y="259829"/>
                  </a:lnTo>
                  <a:lnTo>
                    <a:pt x="260350" y="288785"/>
                  </a:lnTo>
                  <a:lnTo>
                    <a:pt x="289306" y="288785"/>
                  </a:lnTo>
                  <a:lnTo>
                    <a:pt x="289306" y="259829"/>
                  </a:lnTo>
                  <a:close/>
                </a:path>
                <a:path w="1330959" h="548640">
                  <a:moveTo>
                    <a:pt x="289306" y="0"/>
                  </a:moveTo>
                  <a:lnTo>
                    <a:pt x="260350" y="0"/>
                  </a:lnTo>
                  <a:lnTo>
                    <a:pt x="260350" y="28943"/>
                  </a:lnTo>
                  <a:lnTo>
                    <a:pt x="289306" y="28943"/>
                  </a:lnTo>
                  <a:lnTo>
                    <a:pt x="289306" y="0"/>
                  </a:lnTo>
                  <a:close/>
                </a:path>
                <a:path w="1330959" h="548640">
                  <a:moveTo>
                    <a:pt x="549529" y="519671"/>
                  </a:moveTo>
                  <a:lnTo>
                    <a:pt x="520573" y="519671"/>
                  </a:lnTo>
                  <a:lnTo>
                    <a:pt x="520573" y="548627"/>
                  </a:lnTo>
                  <a:lnTo>
                    <a:pt x="549529" y="548627"/>
                  </a:lnTo>
                  <a:lnTo>
                    <a:pt x="549529" y="519671"/>
                  </a:lnTo>
                  <a:close/>
                </a:path>
                <a:path w="1330959" h="548640">
                  <a:moveTo>
                    <a:pt x="549529" y="259829"/>
                  </a:moveTo>
                  <a:lnTo>
                    <a:pt x="520573" y="259829"/>
                  </a:lnTo>
                  <a:lnTo>
                    <a:pt x="520573" y="288785"/>
                  </a:lnTo>
                  <a:lnTo>
                    <a:pt x="549529" y="288785"/>
                  </a:lnTo>
                  <a:lnTo>
                    <a:pt x="549529" y="259829"/>
                  </a:lnTo>
                  <a:close/>
                </a:path>
                <a:path w="1330959" h="548640">
                  <a:moveTo>
                    <a:pt x="549529" y="0"/>
                  </a:moveTo>
                  <a:lnTo>
                    <a:pt x="520573" y="0"/>
                  </a:lnTo>
                  <a:lnTo>
                    <a:pt x="520573" y="28943"/>
                  </a:lnTo>
                  <a:lnTo>
                    <a:pt x="549529" y="28943"/>
                  </a:lnTo>
                  <a:lnTo>
                    <a:pt x="549529" y="0"/>
                  </a:lnTo>
                  <a:close/>
                </a:path>
                <a:path w="1330959" h="548640">
                  <a:moveTo>
                    <a:pt x="809879" y="519671"/>
                  </a:moveTo>
                  <a:lnTo>
                    <a:pt x="780923" y="519671"/>
                  </a:lnTo>
                  <a:lnTo>
                    <a:pt x="780923" y="548627"/>
                  </a:lnTo>
                  <a:lnTo>
                    <a:pt x="809879" y="548627"/>
                  </a:lnTo>
                  <a:lnTo>
                    <a:pt x="809879" y="519671"/>
                  </a:lnTo>
                  <a:close/>
                </a:path>
                <a:path w="1330959" h="548640">
                  <a:moveTo>
                    <a:pt x="809879" y="259829"/>
                  </a:moveTo>
                  <a:lnTo>
                    <a:pt x="780923" y="259829"/>
                  </a:lnTo>
                  <a:lnTo>
                    <a:pt x="780923" y="288785"/>
                  </a:lnTo>
                  <a:lnTo>
                    <a:pt x="809879" y="288785"/>
                  </a:lnTo>
                  <a:lnTo>
                    <a:pt x="809879" y="259829"/>
                  </a:lnTo>
                  <a:close/>
                </a:path>
                <a:path w="1330959" h="548640">
                  <a:moveTo>
                    <a:pt x="809879" y="0"/>
                  </a:moveTo>
                  <a:lnTo>
                    <a:pt x="780923" y="0"/>
                  </a:lnTo>
                  <a:lnTo>
                    <a:pt x="780923" y="28943"/>
                  </a:lnTo>
                  <a:lnTo>
                    <a:pt x="809879" y="28943"/>
                  </a:lnTo>
                  <a:lnTo>
                    <a:pt x="809879" y="0"/>
                  </a:lnTo>
                  <a:close/>
                </a:path>
                <a:path w="1330959" h="548640">
                  <a:moveTo>
                    <a:pt x="1070102" y="519671"/>
                  </a:moveTo>
                  <a:lnTo>
                    <a:pt x="1041146" y="519671"/>
                  </a:lnTo>
                  <a:lnTo>
                    <a:pt x="1041146" y="548627"/>
                  </a:lnTo>
                  <a:lnTo>
                    <a:pt x="1070102" y="548627"/>
                  </a:lnTo>
                  <a:lnTo>
                    <a:pt x="1070102" y="519671"/>
                  </a:lnTo>
                  <a:close/>
                </a:path>
                <a:path w="1330959" h="548640">
                  <a:moveTo>
                    <a:pt x="1070102" y="259829"/>
                  </a:moveTo>
                  <a:lnTo>
                    <a:pt x="1041146" y="259829"/>
                  </a:lnTo>
                  <a:lnTo>
                    <a:pt x="1041146" y="288785"/>
                  </a:lnTo>
                  <a:lnTo>
                    <a:pt x="1070102" y="288785"/>
                  </a:lnTo>
                  <a:lnTo>
                    <a:pt x="1070102" y="259829"/>
                  </a:lnTo>
                  <a:close/>
                </a:path>
                <a:path w="1330959" h="548640">
                  <a:moveTo>
                    <a:pt x="1070102" y="0"/>
                  </a:moveTo>
                  <a:lnTo>
                    <a:pt x="1041146" y="0"/>
                  </a:lnTo>
                  <a:lnTo>
                    <a:pt x="1041146" y="28943"/>
                  </a:lnTo>
                  <a:lnTo>
                    <a:pt x="1070102" y="28943"/>
                  </a:lnTo>
                  <a:lnTo>
                    <a:pt x="1070102" y="0"/>
                  </a:lnTo>
                  <a:close/>
                </a:path>
                <a:path w="1330959" h="548640">
                  <a:moveTo>
                    <a:pt x="1330452" y="519671"/>
                  </a:moveTo>
                  <a:lnTo>
                    <a:pt x="1301496" y="519671"/>
                  </a:lnTo>
                  <a:lnTo>
                    <a:pt x="1301496" y="548627"/>
                  </a:lnTo>
                  <a:lnTo>
                    <a:pt x="1330452" y="548627"/>
                  </a:lnTo>
                  <a:lnTo>
                    <a:pt x="1330452" y="519671"/>
                  </a:lnTo>
                  <a:close/>
                </a:path>
                <a:path w="1330959" h="548640">
                  <a:moveTo>
                    <a:pt x="1330452" y="259829"/>
                  </a:moveTo>
                  <a:lnTo>
                    <a:pt x="1301496" y="259829"/>
                  </a:lnTo>
                  <a:lnTo>
                    <a:pt x="1301496" y="288785"/>
                  </a:lnTo>
                  <a:lnTo>
                    <a:pt x="1330452" y="288785"/>
                  </a:lnTo>
                  <a:lnTo>
                    <a:pt x="1330452" y="259829"/>
                  </a:lnTo>
                  <a:close/>
                </a:path>
                <a:path w="1330959" h="548640">
                  <a:moveTo>
                    <a:pt x="1330452" y="0"/>
                  </a:moveTo>
                  <a:lnTo>
                    <a:pt x="1301496" y="0"/>
                  </a:lnTo>
                  <a:lnTo>
                    <a:pt x="1301496" y="28943"/>
                  </a:lnTo>
                  <a:lnTo>
                    <a:pt x="1330452" y="28943"/>
                  </a:lnTo>
                  <a:lnTo>
                    <a:pt x="1330452" y="0"/>
                  </a:lnTo>
                  <a:close/>
                </a:path>
              </a:pathLst>
            </a:custGeom>
            <a:solidFill>
              <a:srgbClr val="57585B">
                <a:alpha val="19999"/>
              </a:srgbClr>
            </a:solidFill>
          </p:spPr>
          <p:txBody>
            <a:bodyPr wrap="square" lIns="0" tIns="0" rIns="0" bIns="0" rtlCol="0"/>
            <a:lstStyle/>
            <a:p>
              <a:endParaRPr sz="1799"/>
            </a:p>
          </p:txBody>
        </p:sp>
        <p:pic>
          <p:nvPicPr>
            <p:cNvPr id="8" name="object 8"/>
            <p:cNvPicPr/>
            <p:nvPr/>
          </p:nvPicPr>
          <p:blipFill>
            <a:blip r:embed="rId3" cstate="print"/>
            <a:stretch>
              <a:fillRect/>
            </a:stretch>
          </p:blipFill>
          <p:spPr>
            <a:xfrm>
              <a:off x="1524" y="0"/>
              <a:ext cx="11363451" cy="6857997"/>
            </a:xfrm>
            <a:prstGeom prst="rect">
              <a:avLst/>
            </a:prstGeom>
          </p:spPr>
        </p:pic>
        <p:pic>
          <p:nvPicPr>
            <p:cNvPr id="9" name="object 9"/>
            <p:cNvPicPr/>
            <p:nvPr/>
          </p:nvPicPr>
          <p:blipFill>
            <a:blip r:embed="rId4" cstate="print"/>
            <a:stretch>
              <a:fillRect/>
            </a:stretch>
          </p:blipFill>
          <p:spPr>
            <a:xfrm>
              <a:off x="1523" y="0"/>
              <a:ext cx="6816852" cy="6858000"/>
            </a:xfrm>
            <a:prstGeom prst="rect">
              <a:avLst/>
            </a:prstGeom>
          </p:spPr>
        </p:pic>
        <p:pic>
          <p:nvPicPr>
            <p:cNvPr id="10" name="object 10"/>
            <p:cNvPicPr/>
            <p:nvPr/>
          </p:nvPicPr>
          <p:blipFill>
            <a:blip r:embed="rId5" cstate="print"/>
            <a:stretch>
              <a:fillRect/>
            </a:stretch>
          </p:blipFill>
          <p:spPr>
            <a:xfrm>
              <a:off x="4123944" y="2162555"/>
              <a:ext cx="2212848" cy="1431036"/>
            </a:xfrm>
            <a:prstGeom prst="rect">
              <a:avLst/>
            </a:prstGeom>
          </p:spPr>
        </p:pic>
        <p:sp>
          <p:nvSpPr>
            <p:cNvPr id="11" name="object 11"/>
            <p:cNvSpPr/>
            <p:nvPr/>
          </p:nvSpPr>
          <p:spPr>
            <a:xfrm>
              <a:off x="8552688" y="0"/>
              <a:ext cx="3637915" cy="6812280"/>
            </a:xfrm>
            <a:custGeom>
              <a:avLst/>
              <a:gdLst/>
              <a:ahLst/>
              <a:cxnLst/>
              <a:rect l="l" t="t" r="r" b="b"/>
              <a:pathLst>
                <a:path w="3637915" h="6812280">
                  <a:moveTo>
                    <a:pt x="3637788" y="0"/>
                  </a:moveTo>
                  <a:lnTo>
                    <a:pt x="0" y="0"/>
                  </a:lnTo>
                  <a:lnTo>
                    <a:pt x="0" y="6812280"/>
                  </a:lnTo>
                  <a:lnTo>
                    <a:pt x="3637788" y="6812280"/>
                  </a:lnTo>
                  <a:lnTo>
                    <a:pt x="3637788" y="0"/>
                  </a:lnTo>
                  <a:close/>
                </a:path>
              </a:pathLst>
            </a:custGeom>
            <a:solidFill>
              <a:srgbClr val="0067DF"/>
            </a:solidFill>
          </p:spPr>
          <p:txBody>
            <a:bodyPr wrap="square" lIns="0" tIns="0" rIns="0" bIns="0" rtlCol="0"/>
            <a:lstStyle/>
            <a:p>
              <a:endParaRPr sz="1799"/>
            </a:p>
          </p:txBody>
        </p:sp>
        <p:pic>
          <p:nvPicPr>
            <p:cNvPr id="12" name="object 12"/>
            <p:cNvPicPr/>
            <p:nvPr/>
          </p:nvPicPr>
          <p:blipFill>
            <a:blip r:embed="rId6" cstate="print"/>
            <a:stretch>
              <a:fillRect/>
            </a:stretch>
          </p:blipFill>
          <p:spPr>
            <a:xfrm>
              <a:off x="10352531" y="348995"/>
              <a:ext cx="1418844" cy="326136"/>
            </a:xfrm>
            <a:prstGeom prst="rect">
              <a:avLst/>
            </a:prstGeom>
          </p:spPr>
        </p:pic>
      </p:grpSp>
      <p:sp>
        <p:nvSpPr>
          <p:cNvPr id="13" name="object 13"/>
          <p:cNvSpPr txBox="1"/>
          <p:nvPr/>
        </p:nvSpPr>
        <p:spPr>
          <a:xfrm>
            <a:off x="9091465" y="4314974"/>
            <a:ext cx="2370473" cy="228209"/>
          </a:xfrm>
          <a:prstGeom prst="rect">
            <a:avLst/>
          </a:prstGeom>
        </p:spPr>
        <p:txBody>
          <a:bodyPr vert="horz" wrap="square" lIns="0" tIns="12697" rIns="0" bIns="0" rtlCol="0">
            <a:spAutoFit/>
          </a:bodyPr>
          <a:lstStyle/>
          <a:p>
            <a:pPr marL="12696">
              <a:spcBef>
                <a:spcPts val="100"/>
              </a:spcBef>
            </a:pPr>
            <a:r>
              <a:rPr sz="1400" dirty="0">
                <a:solidFill>
                  <a:srgbClr val="FFFFFF"/>
                </a:solidFill>
                <a:latin typeface="Arial"/>
                <a:cs typeface="Arial"/>
              </a:rPr>
              <a:t>Curious</a:t>
            </a:r>
            <a:r>
              <a:rPr sz="1400" spc="-50" dirty="0">
                <a:solidFill>
                  <a:srgbClr val="FFFFFF"/>
                </a:solidFill>
                <a:latin typeface="Arial"/>
                <a:cs typeface="Arial"/>
              </a:rPr>
              <a:t> </a:t>
            </a:r>
            <a:r>
              <a:rPr sz="1400" dirty="0">
                <a:solidFill>
                  <a:srgbClr val="FFFFFF"/>
                </a:solidFill>
                <a:latin typeface="Arial"/>
                <a:cs typeface="Arial"/>
              </a:rPr>
              <a:t>and</a:t>
            </a:r>
            <a:r>
              <a:rPr sz="1400" spc="-35" dirty="0">
                <a:solidFill>
                  <a:srgbClr val="FFFFFF"/>
                </a:solidFill>
                <a:latin typeface="Arial"/>
                <a:cs typeface="Arial"/>
              </a:rPr>
              <a:t> </a:t>
            </a:r>
            <a:r>
              <a:rPr sz="1400" dirty="0">
                <a:solidFill>
                  <a:srgbClr val="FFFFFF"/>
                </a:solidFill>
                <a:latin typeface="Arial"/>
                <a:cs typeface="Arial"/>
              </a:rPr>
              <a:t>focused</a:t>
            </a:r>
            <a:r>
              <a:rPr sz="1400" spc="-60" dirty="0">
                <a:solidFill>
                  <a:srgbClr val="FFFFFF"/>
                </a:solidFill>
                <a:latin typeface="Arial"/>
                <a:cs typeface="Arial"/>
              </a:rPr>
              <a:t> </a:t>
            </a:r>
            <a:r>
              <a:rPr sz="1400" dirty="0">
                <a:solidFill>
                  <a:srgbClr val="FFFFFF"/>
                </a:solidFill>
                <a:latin typeface="Arial"/>
                <a:cs typeface="Arial"/>
              </a:rPr>
              <a:t>on</a:t>
            </a:r>
            <a:r>
              <a:rPr sz="1400" spc="-35" dirty="0">
                <a:solidFill>
                  <a:srgbClr val="FFFFFF"/>
                </a:solidFill>
                <a:latin typeface="Arial"/>
                <a:cs typeface="Arial"/>
              </a:rPr>
              <a:t> </a:t>
            </a:r>
            <a:r>
              <a:rPr sz="1400" spc="-10" dirty="0">
                <a:solidFill>
                  <a:srgbClr val="FFFFFF"/>
                </a:solidFill>
                <a:latin typeface="Arial"/>
                <a:cs typeface="Arial"/>
              </a:rPr>
              <a:t>detail</a:t>
            </a:r>
            <a:endParaRPr sz="1400">
              <a:latin typeface="Arial"/>
              <a:cs typeface="Arial"/>
            </a:endParaRPr>
          </a:p>
        </p:txBody>
      </p:sp>
      <p:sp>
        <p:nvSpPr>
          <p:cNvPr id="14" name="object 14"/>
          <p:cNvSpPr txBox="1"/>
          <p:nvPr/>
        </p:nvSpPr>
        <p:spPr>
          <a:xfrm>
            <a:off x="9091466" y="4899404"/>
            <a:ext cx="2293658" cy="452637"/>
          </a:xfrm>
          <a:prstGeom prst="rect">
            <a:avLst/>
          </a:prstGeom>
        </p:spPr>
        <p:txBody>
          <a:bodyPr vert="horz" wrap="square" lIns="0" tIns="12697" rIns="0" bIns="0" rtlCol="0">
            <a:spAutoFit/>
          </a:bodyPr>
          <a:lstStyle/>
          <a:p>
            <a:pPr marL="12696" marR="5078">
              <a:spcBef>
                <a:spcPts val="100"/>
              </a:spcBef>
            </a:pPr>
            <a:r>
              <a:rPr sz="1400" dirty="0">
                <a:solidFill>
                  <a:srgbClr val="FFFFFF"/>
                </a:solidFill>
                <a:latin typeface="Arial"/>
                <a:cs typeface="Arial"/>
              </a:rPr>
              <a:t>Eliminating</a:t>
            </a:r>
            <a:r>
              <a:rPr sz="1400" spc="-65" dirty="0">
                <a:solidFill>
                  <a:srgbClr val="FFFFFF"/>
                </a:solidFill>
                <a:latin typeface="Arial"/>
                <a:cs typeface="Arial"/>
              </a:rPr>
              <a:t> </a:t>
            </a:r>
            <a:r>
              <a:rPr sz="1400" dirty="0">
                <a:solidFill>
                  <a:srgbClr val="FFFFFF"/>
                </a:solidFill>
                <a:latin typeface="Arial"/>
                <a:cs typeface="Arial"/>
              </a:rPr>
              <a:t>repetitive</a:t>
            </a:r>
            <a:r>
              <a:rPr sz="1400" spc="-60" dirty="0">
                <a:solidFill>
                  <a:srgbClr val="FFFFFF"/>
                </a:solidFill>
                <a:latin typeface="Arial"/>
                <a:cs typeface="Arial"/>
              </a:rPr>
              <a:t> </a:t>
            </a:r>
            <a:r>
              <a:rPr sz="1400" spc="-10" dirty="0">
                <a:solidFill>
                  <a:srgbClr val="FFFFFF"/>
                </a:solidFill>
                <a:latin typeface="Arial"/>
                <a:cs typeface="Arial"/>
              </a:rPr>
              <a:t>manual </a:t>
            </a:r>
            <a:r>
              <a:rPr sz="1400" dirty="0">
                <a:solidFill>
                  <a:srgbClr val="FFFFFF"/>
                </a:solidFill>
                <a:latin typeface="Arial"/>
                <a:cs typeface="Arial"/>
              </a:rPr>
              <a:t>tasks</a:t>
            </a:r>
            <a:r>
              <a:rPr sz="1400" spc="-50" dirty="0">
                <a:solidFill>
                  <a:srgbClr val="FFFFFF"/>
                </a:solidFill>
                <a:latin typeface="Arial"/>
                <a:cs typeface="Arial"/>
              </a:rPr>
              <a:t> </a:t>
            </a:r>
            <a:r>
              <a:rPr sz="1400" dirty="0">
                <a:solidFill>
                  <a:srgbClr val="FFFFFF"/>
                </a:solidFill>
                <a:latin typeface="Arial"/>
                <a:cs typeface="Arial"/>
              </a:rPr>
              <a:t>via</a:t>
            </a:r>
            <a:r>
              <a:rPr sz="1400" spc="-10" dirty="0">
                <a:solidFill>
                  <a:srgbClr val="FFFFFF"/>
                </a:solidFill>
                <a:latin typeface="Arial"/>
                <a:cs typeface="Arial"/>
              </a:rPr>
              <a:t> </a:t>
            </a:r>
            <a:r>
              <a:rPr sz="1400" dirty="0">
                <a:solidFill>
                  <a:srgbClr val="FFFFFF"/>
                </a:solidFill>
                <a:latin typeface="Arial"/>
                <a:cs typeface="Arial"/>
              </a:rPr>
              <a:t>robot</a:t>
            </a:r>
            <a:r>
              <a:rPr sz="1400" spc="-35" dirty="0">
                <a:solidFill>
                  <a:srgbClr val="FFFFFF"/>
                </a:solidFill>
                <a:latin typeface="Arial"/>
                <a:cs typeface="Arial"/>
              </a:rPr>
              <a:t> </a:t>
            </a:r>
            <a:r>
              <a:rPr sz="1400" spc="-10" dirty="0">
                <a:solidFill>
                  <a:srgbClr val="FFFFFF"/>
                </a:solidFill>
                <a:latin typeface="Arial"/>
                <a:cs typeface="Arial"/>
              </a:rPr>
              <a:t>assistants</a:t>
            </a:r>
            <a:endParaRPr sz="1400">
              <a:latin typeface="Arial"/>
              <a:cs typeface="Arial"/>
            </a:endParaRPr>
          </a:p>
        </p:txBody>
      </p:sp>
      <p:sp>
        <p:nvSpPr>
          <p:cNvPr id="15" name="object 15"/>
          <p:cNvSpPr txBox="1"/>
          <p:nvPr/>
        </p:nvSpPr>
        <p:spPr>
          <a:xfrm>
            <a:off x="9091465" y="3517496"/>
            <a:ext cx="2444113" cy="452637"/>
          </a:xfrm>
          <a:prstGeom prst="rect">
            <a:avLst/>
          </a:prstGeom>
        </p:spPr>
        <p:txBody>
          <a:bodyPr vert="horz" wrap="square" lIns="0" tIns="13332" rIns="0" bIns="0" rtlCol="0">
            <a:spAutoFit/>
          </a:bodyPr>
          <a:lstStyle/>
          <a:p>
            <a:pPr marL="12696" marR="5078">
              <a:spcBef>
                <a:spcPts val="105"/>
              </a:spcBef>
            </a:pPr>
            <a:r>
              <a:rPr sz="1400" dirty="0">
                <a:solidFill>
                  <a:srgbClr val="FFFFFF"/>
                </a:solidFill>
                <a:latin typeface="Arial"/>
                <a:cs typeface="Arial"/>
              </a:rPr>
              <a:t>Equipped</a:t>
            </a:r>
            <a:r>
              <a:rPr sz="1400" spc="-55" dirty="0">
                <a:solidFill>
                  <a:srgbClr val="FFFFFF"/>
                </a:solidFill>
                <a:latin typeface="Arial"/>
                <a:cs typeface="Arial"/>
              </a:rPr>
              <a:t> </a:t>
            </a:r>
            <a:r>
              <a:rPr sz="1400" dirty="0">
                <a:solidFill>
                  <a:srgbClr val="FFFFFF"/>
                </a:solidFill>
                <a:latin typeface="Arial"/>
                <a:cs typeface="Arial"/>
              </a:rPr>
              <a:t>with</a:t>
            </a:r>
            <a:r>
              <a:rPr sz="1400" spc="-30" dirty="0">
                <a:solidFill>
                  <a:srgbClr val="FFFFFF"/>
                </a:solidFill>
                <a:latin typeface="Arial"/>
                <a:cs typeface="Arial"/>
              </a:rPr>
              <a:t> </a:t>
            </a:r>
            <a:r>
              <a:rPr sz="1400" dirty="0">
                <a:solidFill>
                  <a:srgbClr val="FFFFFF"/>
                </a:solidFill>
                <a:latin typeface="Arial"/>
                <a:cs typeface="Arial"/>
              </a:rPr>
              <a:t>tools</a:t>
            </a:r>
            <a:r>
              <a:rPr sz="1400" spc="-45" dirty="0">
                <a:solidFill>
                  <a:srgbClr val="FFFFFF"/>
                </a:solidFill>
                <a:latin typeface="Arial"/>
                <a:cs typeface="Arial"/>
              </a:rPr>
              <a:t> </a:t>
            </a:r>
            <a:r>
              <a:rPr sz="1400" spc="-10" dirty="0">
                <a:solidFill>
                  <a:srgbClr val="FFFFFF"/>
                </a:solidFill>
                <a:latin typeface="Arial"/>
                <a:cs typeface="Arial"/>
              </a:rPr>
              <a:t>supporting </a:t>
            </a:r>
            <a:r>
              <a:rPr sz="1400" dirty="0">
                <a:solidFill>
                  <a:srgbClr val="FFFFFF"/>
                </a:solidFill>
                <a:latin typeface="Arial"/>
                <a:cs typeface="Arial"/>
              </a:rPr>
              <a:t>all</a:t>
            </a:r>
            <a:r>
              <a:rPr sz="1400" spc="-20" dirty="0">
                <a:solidFill>
                  <a:srgbClr val="FFFFFF"/>
                </a:solidFill>
                <a:latin typeface="Arial"/>
                <a:cs typeface="Arial"/>
              </a:rPr>
              <a:t> </a:t>
            </a:r>
            <a:r>
              <a:rPr sz="1400" dirty="0">
                <a:solidFill>
                  <a:srgbClr val="FFFFFF"/>
                </a:solidFill>
                <a:latin typeface="Arial"/>
                <a:cs typeface="Arial"/>
              </a:rPr>
              <a:t>areas</a:t>
            </a:r>
            <a:r>
              <a:rPr sz="1400" spc="-45" dirty="0">
                <a:solidFill>
                  <a:srgbClr val="FFFFFF"/>
                </a:solidFill>
                <a:latin typeface="Arial"/>
                <a:cs typeface="Arial"/>
              </a:rPr>
              <a:t> </a:t>
            </a:r>
            <a:r>
              <a:rPr sz="1400" dirty="0">
                <a:solidFill>
                  <a:srgbClr val="FFFFFF"/>
                </a:solidFill>
                <a:latin typeface="Arial"/>
                <a:cs typeface="Arial"/>
              </a:rPr>
              <a:t>of</a:t>
            </a:r>
            <a:r>
              <a:rPr sz="1400" spc="-30" dirty="0">
                <a:solidFill>
                  <a:srgbClr val="FFFFFF"/>
                </a:solidFill>
                <a:latin typeface="Arial"/>
                <a:cs typeface="Arial"/>
              </a:rPr>
              <a:t> </a:t>
            </a:r>
            <a:r>
              <a:rPr sz="1400" dirty="0">
                <a:solidFill>
                  <a:srgbClr val="FFFFFF"/>
                </a:solidFill>
                <a:latin typeface="Arial"/>
                <a:cs typeface="Arial"/>
              </a:rPr>
              <a:t>daily</a:t>
            </a:r>
            <a:r>
              <a:rPr sz="1400" spc="-25" dirty="0">
                <a:solidFill>
                  <a:srgbClr val="FFFFFF"/>
                </a:solidFill>
                <a:latin typeface="Arial"/>
                <a:cs typeface="Arial"/>
              </a:rPr>
              <a:t> </a:t>
            </a:r>
            <a:r>
              <a:rPr sz="1400" spc="-20" dirty="0">
                <a:solidFill>
                  <a:srgbClr val="FFFFFF"/>
                </a:solidFill>
                <a:latin typeface="Arial"/>
                <a:cs typeface="Arial"/>
              </a:rPr>
              <a:t>work</a:t>
            </a:r>
            <a:endParaRPr sz="1400">
              <a:latin typeface="Arial"/>
              <a:cs typeface="Arial"/>
            </a:endParaRPr>
          </a:p>
        </p:txBody>
      </p:sp>
      <p:sp>
        <p:nvSpPr>
          <p:cNvPr id="16" name="object 16"/>
          <p:cNvSpPr txBox="1"/>
          <p:nvPr/>
        </p:nvSpPr>
        <p:spPr>
          <a:xfrm>
            <a:off x="9091466" y="5697441"/>
            <a:ext cx="2303815" cy="453272"/>
          </a:xfrm>
          <a:prstGeom prst="rect">
            <a:avLst/>
          </a:prstGeom>
        </p:spPr>
        <p:txBody>
          <a:bodyPr vert="horz" wrap="square" lIns="0" tIns="13332" rIns="0" bIns="0" rtlCol="0">
            <a:spAutoFit/>
          </a:bodyPr>
          <a:lstStyle/>
          <a:p>
            <a:pPr marL="12696">
              <a:spcBef>
                <a:spcPts val="105"/>
              </a:spcBef>
            </a:pPr>
            <a:r>
              <a:rPr sz="1400" dirty="0">
                <a:solidFill>
                  <a:srgbClr val="FFFFFF"/>
                </a:solidFill>
                <a:latin typeface="Arial"/>
                <a:cs typeface="Arial"/>
              </a:rPr>
              <a:t>Leveraging</a:t>
            </a:r>
            <a:r>
              <a:rPr sz="1400" spc="-75" dirty="0">
                <a:solidFill>
                  <a:srgbClr val="FFFFFF"/>
                </a:solidFill>
                <a:latin typeface="Arial"/>
                <a:cs typeface="Arial"/>
              </a:rPr>
              <a:t> </a:t>
            </a:r>
            <a:r>
              <a:rPr sz="1400" dirty="0">
                <a:solidFill>
                  <a:srgbClr val="FFFFFF"/>
                </a:solidFill>
                <a:latin typeface="Arial"/>
                <a:cs typeface="Arial"/>
              </a:rPr>
              <a:t>smart</a:t>
            </a:r>
            <a:r>
              <a:rPr sz="1400" spc="-65" dirty="0">
                <a:solidFill>
                  <a:srgbClr val="FFFFFF"/>
                </a:solidFill>
                <a:latin typeface="Arial"/>
                <a:cs typeface="Arial"/>
              </a:rPr>
              <a:t> </a:t>
            </a:r>
            <a:r>
              <a:rPr sz="1400" spc="-10" dirty="0">
                <a:solidFill>
                  <a:srgbClr val="FFFFFF"/>
                </a:solidFill>
                <a:latin typeface="Arial"/>
                <a:cs typeface="Arial"/>
              </a:rPr>
              <a:t>technology</a:t>
            </a:r>
            <a:endParaRPr sz="1400">
              <a:latin typeface="Arial"/>
              <a:cs typeface="Arial"/>
            </a:endParaRPr>
          </a:p>
          <a:p>
            <a:pPr marL="12696"/>
            <a:r>
              <a:rPr sz="1400" dirty="0">
                <a:solidFill>
                  <a:srgbClr val="FFFFFF"/>
                </a:solidFill>
                <a:latin typeface="Arial"/>
                <a:cs typeface="Arial"/>
              </a:rPr>
              <a:t>to</a:t>
            </a:r>
            <a:r>
              <a:rPr sz="1400" spc="-40" dirty="0">
                <a:solidFill>
                  <a:srgbClr val="FFFFFF"/>
                </a:solidFill>
                <a:latin typeface="Arial"/>
                <a:cs typeface="Arial"/>
              </a:rPr>
              <a:t> </a:t>
            </a:r>
            <a:r>
              <a:rPr sz="1400" dirty="0">
                <a:solidFill>
                  <a:srgbClr val="FFFFFF"/>
                </a:solidFill>
                <a:latin typeface="Arial"/>
                <a:cs typeface="Arial"/>
              </a:rPr>
              <a:t>make</a:t>
            </a:r>
            <a:r>
              <a:rPr sz="1400" spc="-35" dirty="0">
                <a:solidFill>
                  <a:srgbClr val="FFFFFF"/>
                </a:solidFill>
                <a:latin typeface="Arial"/>
                <a:cs typeface="Arial"/>
              </a:rPr>
              <a:t> </a:t>
            </a:r>
            <a:r>
              <a:rPr sz="1400" dirty="0">
                <a:solidFill>
                  <a:srgbClr val="FFFFFF"/>
                </a:solidFill>
                <a:latin typeface="Arial"/>
                <a:cs typeface="Arial"/>
              </a:rPr>
              <a:t>informed</a:t>
            </a:r>
            <a:r>
              <a:rPr sz="1400" spc="-60" dirty="0">
                <a:solidFill>
                  <a:srgbClr val="FFFFFF"/>
                </a:solidFill>
                <a:latin typeface="Arial"/>
                <a:cs typeface="Arial"/>
              </a:rPr>
              <a:t> </a:t>
            </a:r>
            <a:r>
              <a:rPr sz="1400" spc="-10" dirty="0">
                <a:solidFill>
                  <a:srgbClr val="FFFFFF"/>
                </a:solidFill>
                <a:latin typeface="Arial"/>
                <a:cs typeface="Arial"/>
              </a:rPr>
              <a:t>decisions</a:t>
            </a:r>
            <a:endParaRPr sz="1400">
              <a:latin typeface="Arial"/>
              <a:cs typeface="Arial"/>
            </a:endParaRPr>
          </a:p>
        </p:txBody>
      </p:sp>
      <p:grpSp>
        <p:nvGrpSpPr>
          <p:cNvPr id="17" name="object 17"/>
          <p:cNvGrpSpPr/>
          <p:nvPr/>
        </p:nvGrpSpPr>
        <p:grpSpPr>
          <a:xfrm>
            <a:off x="100557" y="3098378"/>
            <a:ext cx="11712699" cy="2436495"/>
            <a:chOff x="100584" y="3098292"/>
            <a:chExt cx="11715750" cy="2437130"/>
          </a:xfrm>
        </p:grpSpPr>
        <p:sp>
          <p:nvSpPr>
            <p:cNvPr id="18" name="object 18"/>
            <p:cNvSpPr/>
            <p:nvPr/>
          </p:nvSpPr>
          <p:spPr>
            <a:xfrm>
              <a:off x="9105900" y="3349752"/>
              <a:ext cx="2705735" cy="2181225"/>
            </a:xfrm>
            <a:custGeom>
              <a:avLst/>
              <a:gdLst/>
              <a:ahLst/>
              <a:cxnLst/>
              <a:rect l="l" t="t" r="r" b="b"/>
              <a:pathLst>
                <a:path w="2705734" h="2181225">
                  <a:moveTo>
                    <a:pt x="0" y="0"/>
                  </a:moveTo>
                  <a:lnTo>
                    <a:pt x="2705480" y="0"/>
                  </a:lnTo>
                </a:path>
                <a:path w="2705734" h="2181225">
                  <a:moveTo>
                    <a:pt x="0" y="798576"/>
                  </a:moveTo>
                  <a:lnTo>
                    <a:pt x="2705480" y="798576"/>
                  </a:lnTo>
                </a:path>
                <a:path w="2705734" h="2181225">
                  <a:moveTo>
                    <a:pt x="0" y="1382268"/>
                  </a:moveTo>
                  <a:lnTo>
                    <a:pt x="2705480" y="1382268"/>
                  </a:lnTo>
                </a:path>
                <a:path w="2705734" h="2181225">
                  <a:moveTo>
                    <a:pt x="0" y="2180844"/>
                  </a:moveTo>
                  <a:lnTo>
                    <a:pt x="2705480" y="2180844"/>
                  </a:lnTo>
                </a:path>
              </a:pathLst>
            </a:custGeom>
            <a:ln w="9525">
              <a:solidFill>
                <a:srgbClr val="FFFFFF"/>
              </a:solidFill>
            </a:ln>
          </p:spPr>
          <p:txBody>
            <a:bodyPr wrap="square" lIns="0" tIns="0" rIns="0" bIns="0" rtlCol="0"/>
            <a:lstStyle/>
            <a:p>
              <a:endParaRPr sz="1799"/>
            </a:p>
          </p:txBody>
        </p:sp>
        <p:pic>
          <p:nvPicPr>
            <p:cNvPr id="19" name="object 19"/>
            <p:cNvPicPr/>
            <p:nvPr/>
          </p:nvPicPr>
          <p:blipFill>
            <a:blip r:embed="rId7" cstate="print"/>
            <a:stretch>
              <a:fillRect/>
            </a:stretch>
          </p:blipFill>
          <p:spPr>
            <a:xfrm>
              <a:off x="100584" y="3098292"/>
              <a:ext cx="4610227" cy="1636648"/>
            </a:xfrm>
            <a:prstGeom prst="rect">
              <a:avLst/>
            </a:prstGeom>
          </p:spPr>
        </p:pic>
        <p:sp>
          <p:nvSpPr>
            <p:cNvPr id="20" name="object 20"/>
            <p:cNvSpPr/>
            <p:nvPr/>
          </p:nvSpPr>
          <p:spPr>
            <a:xfrm>
              <a:off x="382524" y="3380232"/>
              <a:ext cx="4064635" cy="1091565"/>
            </a:xfrm>
            <a:custGeom>
              <a:avLst/>
              <a:gdLst/>
              <a:ahLst/>
              <a:cxnLst/>
              <a:rect l="l" t="t" r="r" b="b"/>
              <a:pathLst>
                <a:path w="4064635" h="1091564">
                  <a:moveTo>
                    <a:pt x="4064508" y="0"/>
                  </a:moveTo>
                  <a:lnTo>
                    <a:pt x="0" y="0"/>
                  </a:lnTo>
                  <a:lnTo>
                    <a:pt x="0" y="1091183"/>
                  </a:lnTo>
                  <a:lnTo>
                    <a:pt x="4064508" y="1091183"/>
                  </a:lnTo>
                  <a:lnTo>
                    <a:pt x="4064508" y="0"/>
                  </a:lnTo>
                  <a:close/>
                </a:path>
              </a:pathLst>
            </a:custGeom>
            <a:solidFill>
              <a:srgbClr val="FFFFFF"/>
            </a:solidFill>
          </p:spPr>
          <p:txBody>
            <a:bodyPr wrap="square" lIns="0" tIns="0" rIns="0" bIns="0" rtlCol="0"/>
            <a:lstStyle/>
            <a:p>
              <a:endParaRPr sz="1799"/>
            </a:p>
          </p:txBody>
        </p:sp>
        <p:sp>
          <p:nvSpPr>
            <p:cNvPr id="21" name="object 21"/>
            <p:cNvSpPr/>
            <p:nvPr/>
          </p:nvSpPr>
          <p:spPr>
            <a:xfrm>
              <a:off x="381000" y="4425696"/>
              <a:ext cx="4064635" cy="45720"/>
            </a:xfrm>
            <a:custGeom>
              <a:avLst/>
              <a:gdLst/>
              <a:ahLst/>
              <a:cxnLst/>
              <a:rect l="l" t="t" r="r" b="b"/>
              <a:pathLst>
                <a:path w="4064635" h="45720">
                  <a:moveTo>
                    <a:pt x="4064508" y="0"/>
                  </a:moveTo>
                  <a:lnTo>
                    <a:pt x="0" y="0"/>
                  </a:lnTo>
                  <a:lnTo>
                    <a:pt x="0" y="45719"/>
                  </a:lnTo>
                  <a:lnTo>
                    <a:pt x="4064508" y="45719"/>
                  </a:lnTo>
                  <a:lnTo>
                    <a:pt x="4064508" y="0"/>
                  </a:lnTo>
                  <a:close/>
                </a:path>
              </a:pathLst>
            </a:custGeom>
            <a:solidFill>
              <a:srgbClr val="F94616"/>
            </a:solidFill>
          </p:spPr>
          <p:txBody>
            <a:bodyPr wrap="square" lIns="0" tIns="0" rIns="0" bIns="0" rtlCol="0"/>
            <a:lstStyle/>
            <a:p>
              <a:endParaRPr sz="1799"/>
            </a:p>
          </p:txBody>
        </p:sp>
        <p:pic>
          <p:nvPicPr>
            <p:cNvPr id="22" name="object 22"/>
            <p:cNvPicPr/>
            <p:nvPr/>
          </p:nvPicPr>
          <p:blipFill>
            <a:blip r:embed="rId8" cstate="print"/>
            <a:stretch>
              <a:fillRect/>
            </a:stretch>
          </p:blipFill>
          <p:spPr>
            <a:xfrm>
              <a:off x="559307" y="3505200"/>
              <a:ext cx="826008" cy="826007"/>
            </a:xfrm>
            <a:prstGeom prst="rect">
              <a:avLst/>
            </a:prstGeom>
          </p:spPr>
        </p:pic>
      </p:grpSp>
      <p:sp>
        <p:nvSpPr>
          <p:cNvPr id="23" name="object 23"/>
          <p:cNvSpPr txBox="1"/>
          <p:nvPr/>
        </p:nvSpPr>
        <p:spPr>
          <a:xfrm>
            <a:off x="1584673" y="3561045"/>
            <a:ext cx="1347119" cy="667211"/>
          </a:xfrm>
          <a:prstGeom prst="rect">
            <a:avLst/>
          </a:prstGeom>
        </p:spPr>
        <p:txBody>
          <a:bodyPr vert="horz" wrap="square" lIns="0" tIns="12697" rIns="0" bIns="0" rtlCol="0">
            <a:spAutoFit/>
          </a:bodyPr>
          <a:lstStyle/>
          <a:p>
            <a:pPr marL="12696">
              <a:spcBef>
                <a:spcPts val="100"/>
              </a:spcBef>
            </a:pPr>
            <a:r>
              <a:rPr sz="2399" b="1" spc="-25" dirty="0">
                <a:solidFill>
                  <a:srgbClr val="F94616"/>
                </a:solidFill>
                <a:latin typeface="Arial"/>
                <a:cs typeface="Arial"/>
              </a:rPr>
              <a:t>01</a:t>
            </a:r>
            <a:endParaRPr sz="2399">
              <a:latin typeface="Arial"/>
              <a:cs typeface="Arial"/>
            </a:endParaRPr>
          </a:p>
          <a:p>
            <a:pPr marL="12696">
              <a:spcBef>
                <a:spcPts val="10"/>
              </a:spcBef>
            </a:pPr>
            <a:r>
              <a:rPr sz="1799" b="1" spc="-100" dirty="0">
                <a:latin typeface="Arial"/>
                <a:cs typeface="Arial"/>
              </a:rPr>
              <a:t>Manual</a:t>
            </a:r>
            <a:r>
              <a:rPr sz="1799" b="1" spc="-190" dirty="0">
                <a:latin typeface="Arial"/>
                <a:cs typeface="Arial"/>
              </a:rPr>
              <a:t> </a:t>
            </a:r>
            <a:r>
              <a:rPr sz="1799" b="1" spc="-65" dirty="0">
                <a:latin typeface="Arial"/>
                <a:cs typeface="Arial"/>
              </a:rPr>
              <a:t>tester</a:t>
            </a:r>
            <a:endParaRPr sz="1799">
              <a:latin typeface="Arial"/>
              <a:cs typeface="Arial"/>
            </a:endParaRPr>
          </a:p>
        </p:txBody>
      </p:sp>
      <p:sp>
        <p:nvSpPr>
          <p:cNvPr id="24" name="object 24"/>
          <p:cNvSpPr txBox="1"/>
          <p:nvPr/>
        </p:nvSpPr>
        <p:spPr>
          <a:xfrm>
            <a:off x="9091466" y="1720533"/>
            <a:ext cx="1978780" cy="1452502"/>
          </a:xfrm>
          <a:prstGeom prst="rect">
            <a:avLst/>
          </a:prstGeom>
        </p:spPr>
        <p:txBody>
          <a:bodyPr vert="horz" wrap="square" lIns="0" tIns="107286" rIns="0" bIns="0" rtlCol="0">
            <a:spAutoFit/>
          </a:bodyPr>
          <a:lstStyle/>
          <a:p>
            <a:pPr marL="12696" marR="6348">
              <a:lnSpc>
                <a:spcPts val="3069"/>
              </a:lnSpc>
              <a:spcBef>
                <a:spcPts val="844"/>
              </a:spcBef>
            </a:pPr>
            <a:r>
              <a:rPr sz="3199" b="1" spc="-75" dirty="0">
                <a:solidFill>
                  <a:srgbClr val="FFFFFF"/>
                </a:solidFill>
                <a:latin typeface="Arial"/>
                <a:cs typeface="Arial"/>
              </a:rPr>
              <a:t>The</a:t>
            </a:r>
            <a:r>
              <a:rPr sz="3199" b="1" spc="-200" dirty="0">
                <a:solidFill>
                  <a:srgbClr val="FFFFFF"/>
                </a:solidFill>
                <a:latin typeface="Arial"/>
                <a:cs typeface="Arial"/>
              </a:rPr>
              <a:t> </a:t>
            </a:r>
            <a:r>
              <a:rPr sz="3199" b="1" spc="-95" dirty="0">
                <a:solidFill>
                  <a:srgbClr val="FFFFFF"/>
                </a:solidFill>
                <a:latin typeface="Arial"/>
                <a:cs typeface="Arial"/>
              </a:rPr>
              <a:t>Digital </a:t>
            </a:r>
            <a:r>
              <a:rPr sz="3199" b="1" spc="-10" dirty="0">
                <a:solidFill>
                  <a:srgbClr val="FFFFFF"/>
                </a:solidFill>
                <a:latin typeface="Arial"/>
                <a:cs typeface="Arial"/>
              </a:rPr>
              <a:t>Tester</a:t>
            </a:r>
            <a:endParaRPr sz="3199">
              <a:latin typeface="Arial"/>
              <a:cs typeface="Arial"/>
            </a:endParaRPr>
          </a:p>
          <a:p>
            <a:pPr marL="12696">
              <a:spcBef>
                <a:spcPts val="2669"/>
              </a:spcBef>
            </a:pPr>
            <a:r>
              <a:rPr sz="1400" dirty="0">
                <a:solidFill>
                  <a:srgbClr val="FFFFFF"/>
                </a:solidFill>
                <a:latin typeface="Arial"/>
                <a:cs typeface="Arial"/>
              </a:rPr>
              <a:t>Deep</a:t>
            </a:r>
            <a:r>
              <a:rPr sz="1400" spc="-45" dirty="0">
                <a:solidFill>
                  <a:srgbClr val="FFFFFF"/>
                </a:solidFill>
                <a:latin typeface="Arial"/>
                <a:cs typeface="Arial"/>
              </a:rPr>
              <a:t> </a:t>
            </a:r>
            <a:r>
              <a:rPr sz="1400" dirty="0">
                <a:solidFill>
                  <a:srgbClr val="FFFFFF"/>
                </a:solidFill>
                <a:latin typeface="Arial"/>
                <a:cs typeface="Arial"/>
              </a:rPr>
              <a:t>domain</a:t>
            </a:r>
            <a:r>
              <a:rPr sz="1400" spc="-45" dirty="0">
                <a:solidFill>
                  <a:srgbClr val="FFFFFF"/>
                </a:solidFill>
                <a:latin typeface="Arial"/>
                <a:cs typeface="Arial"/>
              </a:rPr>
              <a:t> </a:t>
            </a:r>
            <a:r>
              <a:rPr sz="1400" spc="-10" dirty="0">
                <a:solidFill>
                  <a:srgbClr val="FFFFFF"/>
                </a:solidFill>
                <a:latin typeface="Arial"/>
                <a:cs typeface="Arial"/>
              </a:rPr>
              <a:t>knowledge</a:t>
            </a:r>
            <a:endParaRPr sz="1400">
              <a:latin typeface="Arial"/>
              <a:cs typeface="Arial"/>
            </a:endParaRPr>
          </a:p>
        </p:txBody>
      </p:sp>
      <p:sp>
        <p:nvSpPr>
          <p:cNvPr id="25" name="object 25"/>
          <p:cNvSpPr txBox="1">
            <a:spLocks noGrp="1"/>
          </p:cNvSpPr>
          <p:nvPr>
            <p:ph type="title"/>
          </p:nvPr>
        </p:nvSpPr>
        <p:spPr>
          <a:xfrm>
            <a:off x="9091465" y="830113"/>
            <a:ext cx="848773" cy="939555"/>
          </a:xfrm>
          <a:prstGeom prst="rect">
            <a:avLst/>
          </a:prstGeom>
        </p:spPr>
        <p:txBody>
          <a:bodyPr vert="horz" wrap="square" lIns="0" tIns="12697" rIns="0" bIns="0" rtlCol="0" anchor="t">
            <a:spAutoFit/>
          </a:bodyPr>
          <a:lstStyle/>
          <a:p>
            <a:pPr marL="12696">
              <a:lnSpc>
                <a:spcPct val="100000"/>
              </a:lnSpc>
              <a:spcBef>
                <a:spcPts val="100"/>
              </a:spcBef>
            </a:pPr>
            <a:r>
              <a:rPr sz="5998" spc="-75" dirty="0">
                <a:solidFill>
                  <a:srgbClr val="FFFFFF"/>
                </a:solidFill>
              </a:rPr>
              <a:t>03</a:t>
            </a:r>
            <a:endParaRPr sz="5998"/>
          </a:p>
        </p:txBody>
      </p:sp>
      <p:grpSp>
        <p:nvGrpSpPr>
          <p:cNvPr id="26" name="object 26"/>
          <p:cNvGrpSpPr/>
          <p:nvPr/>
        </p:nvGrpSpPr>
        <p:grpSpPr>
          <a:xfrm>
            <a:off x="100558" y="4507750"/>
            <a:ext cx="4609534" cy="1634699"/>
            <a:chOff x="100584" y="4508030"/>
            <a:chExt cx="4610735" cy="1635125"/>
          </a:xfrm>
        </p:grpSpPr>
        <p:pic>
          <p:nvPicPr>
            <p:cNvPr id="27" name="object 27"/>
            <p:cNvPicPr/>
            <p:nvPr/>
          </p:nvPicPr>
          <p:blipFill>
            <a:blip r:embed="rId9" cstate="print"/>
            <a:stretch>
              <a:fillRect/>
            </a:stretch>
          </p:blipFill>
          <p:spPr>
            <a:xfrm>
              <a:off x="100584" y="4508030"/>
              <a:ext cx="4610227" cy="1635125"/>
            </a:xfrm>
            <a:prstGeom prst="rect">
              <a:avLst/>
            </a:prstGeom>
          </p:spPr>
        </p:pic>
        <p:sp>
          <p:nvSpPr>
            <p:cNvPr id="28" name="object 28"/>
            <p:cNvSpPr/>
            <p:nvPr/>
          </p:nvSpPr>
          <p:spPr>
            <a:xfrm>
              <a:off x="382524" y="4789932"/>
              <a:ext cx="4064635" cy="1089660"/>
            </a:xfrm>
            <a:custGeom>
              <a:avLst/>
              <a:gdLst/>
              <a:ahLst/>
              <a:cxnLst/>
              <a:rect l="l" t="t" r="r" b="b"/>
              <a:pathLst>
                <a:path w="4064635" h="1089660">
                  <a:moveTo>
                    <a:pt x="4064508" y="0"/>
                  </a:moveTo>
                  <a:lnTo>
                    <a:pt x="0" y="0"/>
                  </a:lnTo>
                  <a:lnTo>
                    <a:pt x="0" y="1089660"/>
                  </a:lnTo>
                  <a:lnTo>
                    <a:pt x="4064508" y="1089660"/>
                  </a:lnTo>
                  <a:lnTo>
                    <a:pt x="4064508" y="0"/>
                  </a:lnTo>
                  <a:close/>
                </a:path>
              </a:pathLst>
            </a:custGeom>
            <a:solidFill>
              <a:srgbClr val="FFFFFF"/>
            </a:solidFill>
          </p:spPr>
          <p:txBody>
            <a:bodyPr wrap="square" lIns="0" tIns="0" rIns="0" bIns="0" rtlCol="0"/>
            <a:lstStyle/>
            <a:p>
              <a:endParaRPr sz="1799"/>
            </a:p>
          </p:txBody>
        </p:sp>
        <p:sp>
          <p:nvSpPr>
            <p:cNvPr id="29" name="object 29"/>
            <p:cNvSpPr/>
            <p:nvPr/>
          </p:nvSpPr>
          <p:spPr>
            <a:xfrm>
              <a:off x="381000" y="5833872"/>
              <a:ext cx="4064635" cy="45720"/>
            </a:xfrm>
            <a:custGeom>
              <a:avLst/>
              <a:gdLst/>
              <a:ahLst/>
              <a:cxnLst/>
              <a:rect l="l" t="t" r="r" b="b"/>
              <a:pathLst>
                <a:path w="4064635" h="45720">
                  <a:moveTo>
                    <a:pt x="4064508" y="0"/>
                  </a:moveTo>
                  <a:lnTo>
                    <a:pt x="0" y="0"/>
                  </a:lnTo>
                  <a:lnTo>
                    <a:pt x="0" y="45719"/>
                  </a:lnTo>
                  <a:lnTo>
                    <a:pt x="4064508" y="45719"/>
                  </a:lnTo>
                  <a:lnTo>
                    <a:pt x="4064508" y="0"/>
                  </a:lnTo>
                  <a:close/>
                </a:path>
              </a:pathLst>
            </a:custGeom>
            <a:solidFill>
              <a:srgbClr val="F94616"/>
            </a:solidFill>
          </p:spPr>
          <p:txBody>
            <a:bodyPr wrap="square" lIns="0" tIns="0" rIns="0" bIns="0" rtlCol="0"/>
            <a:lstStyle/>
            <a:p>
              <a:endParaRPr sz="1799"/>
            </a:p>
          </p:txBody>
        </p:sp>
        <p:pic>
          <p:nvPicPr>
            <p:cNvPr id="30" name="object 30"/>
            <p:cNvPicPr/>
            <p:nvPr/>
          </p:nvPicPr>
          <p:blipFill>
            <a:blip r:embed="rId10" cstate="print"/>
            <a:stretch>
              <a:fillRect/>
            </a:stretch>
          </p:blipFill>
          <p:spPr>
            <a:xfrm>
              <a:off x="548639" y="4914900"/>
              <a:ext cx="813816" cy="824484"/>
            </a:xfrm>
            <a:prstGeom prst="rect">
              <a:avLst/>
            </a:prstGeom>
          </p:spPr>
        </p:pic>
      </p:grpSp>
      <p:sp>
        <p:nvSpPr>
          <p:cNvPr id="31" name="object 31"/>
          <p:cNvSpPr txBox="1"/>
          <p:nvPr/>
        </p:nvSpPr>
        <p:spPr>
          <a:xfrm>
            <a:off x="1584673" y="4969744"/>
            <a:ext cx="2502518" cy="667211"/>
          </a:xfrm>
          <a:prstGeom prst="rect">
            <a:avLst/>
          </a:prstGeom>
        </p:spPr>
        <p:txBody>
          <a:bodyPr vert="horz" wrap="square" lIns="0" tIns="12697" rIns="0" bIns="0" rtlCol="0">
            <a:spAutoFit/>
          </a:bodyPr>
          <a:lstStyle/>
          <a:p>
            <a:pPr marL="12696">
              <a:spcBef>
                <a:spcPts val="100"/>
              </a:spcBef>
            </a:pPr>
            <a:r>
              <a:rPr sz="2399" b="1" spc="-25" dirty="0">
                <a:solidFill>
                  <a:srgbClr val="F94616"/>
                </a:solidFill>
                <a:latin typeface="Arial"/>
                <a:cs typeface="Arial"/>
              </a:rPr>
              <a:t>02</a:t>
            </a:r>
            <a:endParaRPr sz="2399">
              <a:latin typeface="Arial"/>
              <a:cs typeface="Arial"/>
            </a:endParaRPr>
          </a:p>
          <a:p>
            <a:pPr marL="12696">
              <a:spcBef>
                <a:spcPts val="10"/>
              </a:spcBef>
            </a:pPr>
            <a:r>
              <a:rPr sz="1799" b="1" spc="-114" dirty="0">
                <a:latin typeface="Arial"/>
                <a:cs typeface="Arial"/>
              </a:rPr>
              <a:t>Test</a:t>
            </a:r>
            <a:r>
              <a:rPr sz="1799" b="1" spc="-185" dirty="0">
                <a:latin typeface="Arial"/>
                <a:cs typeface="Arial"/>
              </a:rPr>
              <a:t> </a:t>
            </a:r>
            <a:r>
              <a:rPr sz="1799" b="1" spc="-95" dirty="0">
                <a:latin typeface="Arial"/>
                <a:cs typeface="Arial"/>
              </a:rPr>
              <a:t>automation</a:t>
            </a:r>
            <a:r>
              <a:rPr sz="1799" b="1" spc="-195" dirty="0">
                <a:latin typeface="Arial"/>
                <a:cs typeface="Arial"/>
              </a:rPr>
              <a:t> </a:t>
            </a:r>
            <a:r>
              <a:rPr sz="1799" b="1" spc="-80" dirty="0">
                <a:latin typeface="Arial"/>
                <a:cs typeface="Arial"/>
              </a:rPr>
              <a:t>engineer</a:t>
            </a:r>
            <a:endParaRPr sz="1799">
              <a:latin typeface="Arial"/>
              <a:cs typeface="Arial"/>
            </a:endParaRPr>
          </a:p>
        </p:txBody>
      </p:sp>
      <p:grpSp>
        <p:nvGrpSpPr>
          <p:cNvPr id="32" name="object 32"/>
          <p:cNvGrpSpPr/>
          <p:nvPr/>
        </p:nvGrpSpPr>
        <p:grpSpPr>
          <a:xfrm>
            <a:off x="1522" y="893"/>
            <a:ext cx="12186286" cy="6856214"/>
            <a:chOff x="1523" y="0"/>
            <a:chExt cx="12189460" cy="6858000"/>
          </a:xfrm>
        </p:grpSpPr>
        <p:sp>
          <p:nvSpPr>
            <p:cNvPr id="33" name="object 33"/>
            <p:cNvSpPr/>
            <p:nvPr/>
          </p:nvSpPr>
          <p:spPr>
            <a:xfrm>
              <a:off x="1511" y="4453127"/>
              <a:ext cx="12189460" cy="2405380"/>
            </a:xfrm>
            <a:custGeom>
              <a:avLst/>
              <a:gdLst/>
              <a:ahLst/>
              <a:cxnLst/>
              <a:rect l="l" t="t" r="r" b="b"/>
              <a:pathLst>
                <a:path w="12189460" h="2405379">
                  <a:moveTo>
                    <a:pt x="2624340" y="1418844"/>
                  </a:moveTo>
                  <a:lnTo>
                    <a:pt x="2200668" y="1418844"/>
                  </a:lnTo>
                  <a:lnTo>
                    <a:pt x="2412504" y="1612392"/>
                  </a:lnTo>
                  <a:lnTo>
                    <a:pt x="2624340" y="1418844"/>
                  </a:lnTo>
                  <a:close/>
                </a:path>
                <a:path w="12189460" h="2405379">
                  <a:moveTo>
                    <a:pt x="2624340" y="0"/>
                  </a:moveTo>
                  <a:lnTo>
                    <a:pt x="2200668" y="0"/>
                  </a:lnTo>
                  <a:lnTo>
                    <a:pt x="2412504" y="193548"/>
                  </a:lnTo>
                  <a:lnTo>
                    <a:pt x="2624340" y="0"/>
                  </a:lnTo>
                  <a:close/>
                </a:path>
                <a:path w="12189460" h="2405379">
                  <a:moveTo>
                    <a:pt x="12188952" y="2359152"/>
                  </a:moveTo>
                  <a:lnTo>
                    <a:pt x="0" y="2359152"/>
                  </a:lnTo>
                  <a:lnTo>
                    <a:pt x="0" y="2404872"/>
                  </a:lnTo>
                  <a:lnTo>
                    <a:pt x="12188952" y="2404872"/>
                  </a:lnTo>
                  <a:lnTo>
                    <a:pt x="12188952" y="2359152"/>
                  </a:lnTo>
                  <a:close/>
                </a:path>
              </a:pathLst>
            </a:custGeom>
            <a:solidFill>
              <a:srgbClr val="F94616"/>
            </a:solidFill>
          </p:spPr>
          <p:txBody>
            <a:bodyPr wrap="square" lIns="0" tIns="0" rIns="0" bIns="0" rtlCol="0"/>
            <a:lstStyle/>
            <a:p>
              <a:endParaRPr sz="1799"/>
            </a:p>
          </p:txBody>
        </p:sp>
        <p:pic>
          <p:nvPicPr>
            <p:cNvPr id="34" name="object 34"/>
            <p:cNvPicPr/>
            <p:nvPr/>
          </p:nvPicPr>
          <p:blipFill>
            <a:blip r:embed="rId11" cstate="print"/>
            <a:stretch>
              <a:fillRect/>
            </a:stretch>
          </p:blipFill>
          <p:spPr>
            <a:xfrm>
              <a:off x="3605784" y="0"/>
              <a:ext cx="5500116" cy="6857996"/>
            </a:xfrm>
            <a:prstGeom prst="rect">
              <a:avLst/>
            </a:prstGeom>
          </p:spPr>
        </p:pic>
      </p:grpSp>
      <p:sp>
        <p:nvSpPr>
          <p:cNvPr id="35" name="object 35"/>
          <p:cNvSpPr txBox="1"/>
          <p:nvPr/>
        </p:nvSpPr>
        <p:spPr>
          <a:xfrm>
            <a:off x="368203" y="287787"/>
            <a:ext cx="3932166" cy="2458080"/>
          </a:xfrm>
          <a:prstGeom prst="rect">
            <a:avLst/>
          </a:prstGeom>
        </p:spPr>
        <p:txBody>
          <a:bodyPr vert="horz" wrap="square" lIns="0" tIns="147282" rIns="0" bIns="0" rtlCol="0">
            <a:spAutoFit/>
          </a:bodyPr>
          <a:lstStyle/>
          <a:p>
            <a:pPr marL="12696" marR="928090">
              <a:lnSpc>
                <a:spcPct val="80000"/>
              </a:lnSpc>
              <a:spcBef>
                <a:spcPts val="1160"/>
              </a:spcBef>
            </a:pPr>
            <a:r>
              <a:rPr sz="4399" b="1" spc="-65" dirty="0">
                <a:latin typeface="Arial"/>
                <a:cs typeface="Arial"/>
              </a:rPr>
              <a:t>The</a:t>
            </a:r>
            <a:r>
              <a:rPr sz="4399" b="1" spc="-225" dirty="0">
                <a:latin typeface="Arial"/>
                <a:cs typeface="Arial"/>
              </a:rPr>
              <a:t> </a:t>
            </a:r>
            <a:r>
              <a:rPr sz="4399" b="1" spc="-10" dirty="0">
                <a:latin typeface="Arial"/>
                <a:cs typeface="Arial"/>
              </a:rPr>
              <a:t>future of</a:t>
            </a:r>
            <a:r>
              <a:rPr sz="4399" b="1" spc="-254" dirty="0">
                <a:latin typeface="Arial"/>
                <a:cs typeface="Arial"/>
              </a:rPr>
              <a:t> </a:t>
            </a:r>
            <a:r>
              <a:rPr sz="4399" b="1" spc="-95" dirty="0">
                <a:latin typeface="Arial"/>
                <a:cs typeface="Arial"/>
              </a:rPr>
              <a:t>testing</a:t>
            </a:r>
            <a:r>
              <a:rPr sz="4399" b="1" spc="-235" dirty="0">
                <a:latin typeface="Arial"/>
                <a:cs typeface="Arial"/>
              </a:rPr>
              <a:t> </a:t>
            </a:r>
            <a:r>
              <a:rPr sz="4399" b="1" spc="-40" dirty="0">
                <a:latin typeface="Arial"/>
                <a:cs typeface="Arial"/>
              </a:rPr>
              <a:t>is</a:t>
            </a:r>
            <a:endParaRPr sz="4399">
              <a:latin typeface="Arial"/>
              <a:cs typeface="Arial"/>
            </a:endParaRPr>
          </a:p>
          <a:p>
            <a:pPr marL="12696">
              <a:lnSpc>
                <a:spcPts val="9647"/>
              </a:lnSpc>
            </a:pPr>
            <a:r>
              <a:rPr sz="9597" b="1" spc="-90" dirty="0">
                <a:solidFill>
                  <a:srgbClr val="F94616"/>
                </a:solidFill>
                <a:latin typeface="Arial"/>
                <a:cs typeface="Arial"/>
              </a:rPr>
              <a:t>digital!</a:t>
            </a:r>
            <a:endParaRPr sz="9597">
              <a:latin typeface="Arial"/>
              <a:cs typeface="Arial"/>
            </a:endParaRPr>
          </a:p>
        </p:txBody>
      </p:sp>
      <p:sp>
        <p:nvSpPr>
          <p:cNvPr id="36" name="object 36"/>
          <p:cNvSpPr txBox="1"/>
          <p:nvPr/>
        </p:nvSpPr>
        <p:spPr>
          <a:xfrm>
            <a:off x="11710667" y="6480310"/>
            <a:ext cx="97765" cy="102565"/>
          </a:xfrm>
          <a:prstGeom prst="rect">
            <a:avLst/>
          </a:prstGeom>
        </p:spPr>
        <p:txBody>
          <a:bodyPr vert="horz" wrap="square" lIns="0" tIns="0" rIns="0" bIns="0" rtlCol="0">
            <a:spAutoFit/>
          </a:bodyPr>
          <a:lstStyle/>
          <a:p>
            <a:pPr>
              <a:lnSpc>
                <a:spcPts val="770"/>
              </a:lnSpc>
            </a:pPr>
            <a:r>
              <a:rPr sz="700" b="1" spc="-35" dirty="0">
                <a:latin typeface="Arial"/>
                <a:cs typeface="Arial"/>
              </a:rPr>
              <a:t>13</a:t>
            </a:r>
            <a:endParaRPr sz="700">
              <a:latin typeface="Arial"/>
              <a:cs typeface="Arial"/>
            </a:endParaRPr>
          </a:p>
        </p:txBody>
      </p:sp>
      <p:sp>
        <p:nvSpPr>
          <p:cNvPr id="37" name="object 37"/>
          <p:cNvSpPr txBox="1"/>
          <p:nvPr/>
        </p:nvSpPr>
        <p:spPr>
          <a:xfrm>
            <a:off x="11671053" y="6467614"/>
            <a:ext cx="186641" cy="111540"/>
          </a:xfrm>
          <a:prstGeom prst="rect">
            <a:avLst/>
          </a:prstGeom>
        </p:spPr>
        <p:txBody>
          <a:bodyPr vert="horz" wrap="square" lIns="0" tIns="3809" rIns="0" bIns="0" rtlCol="0">
            <a:spAutoFit/>
          </a:bodyPr>
          <a:lstStyle/>
          <a:p>
            <a:pPr marL="38089">
              <a:spcBef>
                <a:spcPts val="30"/>
              </a:spcBef>
            </a:pPr>
            <a:fld id="{81D60167-4931-47E6-BA6A-407CBD079E47}" type="slidenum">
              <a:rPr sz="700" b="1" spc="-25" dirty="0">
                <a:solidFill>
                  <a:srgbClr val="FFFFFF"/>
                </a:solidFill>
                <a:latin typeface="Arial"/>
                <a:cs typeface="Arial"/>
              </a:rPr>
              <a:pPr marL="38089">
                <a:spcBef>
                  <a:spcPts val="30"/>
                </a:spcBef>
              </a:pPr>
              <a:t>38</a:t>
            </a:fld>
            <a:endParaRPr sz="7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6811398"/>
            <a:ext cx="12188825" cy="45708"/>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3" name="object 3"/>
          <p:cNvPicPr/>
          <p:nvPr/>
        </p:nvPicPr>
        <p:blipFill>
          <a:blip r:embed="rId2" cstate="print"/>
          <a:stretch>
            <a:fillRect/>
          </a:stretch>
        </p:blipFill>
        <p:spPr>
          <a:xfrm>
            <a:off x="10349835" y="349797"/>
            <a:ext cx="1419998" cy="326051"/>
          </a:xfrm>
          <a:prstGeom prst="rect">
            <a:avLst/>
          </a:prstGeom>
        </p:spPr>
      </p:pic>
      <p:sp>
        <p:nvSpPr>
          <p:cNvPr id="4" name="object 4"/>
          <p:cNvSpPr/>
          <p:nvPr/>
        </p:nvSpPr>
        <p:spPr>
          <a:xfrm>
            <a:off x="7040570" y="893"/>
            <a:ext cx="2009886" cy="783386"/>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5" name="object 5"/>
          <p:cNvSpPr/>
          <p:nvPr/>
        </p:nvSpPr>
        <p:spPr>
          <a:xfrm>
            <a:off x="1193286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 name="object 6"/>
          <p:cNvSpPr/>
          <p:nvPr/>
        </p:nvSpPr>
        <p:spPr>
          <a:xfrm>
            <a:off x="11672578"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 name="object 7"/>
          <p:cNvSpPr/>
          <p:nvPr/>
        </p:nvSpPr>
        <p:spPr>
          <a:xfrm>
            <a:off x="1141242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8" name="object 8"/>
          <p:cNvSpPr/>
          <p:nvPr/>
        </p:nvSpPr>
        <p:spPr>
          <a:xfrm>
            <a:off x="1115213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9" name="object 9"/>
          <p:cNvSpPr/>
          <p:nvPr/>
        </p:nvSpPr>
        <p:spPr>
          <a:xfrm>
            <a:off x="1089198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0" name="object 10"/>
          <p:cNvSpPr/>
          <p:nvPr/>
        </p:nvSpPr>
        <p:spPr>
          <a:xfrm>
            <a:off x="1063170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1" name="object 11"/>
          <p:cNvSpPr/>
          <p:nvPr/>
        </p:nvSpPr>
        <p:spPr>
          <a:xfrm>
            <a:off x="1193286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932860"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67257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41242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115213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89198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063170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829144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803116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777101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751072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7250573"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699029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829144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803116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777101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751072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7250573"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699029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829144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803116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2" name="object 32"/>
          <p:cNvSpPr/>
          <p:nvPr/>
        </p:nvSpPr>
        <p:spPr>
          <a:xfrm>
            <a:off x="777101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3" name="object 33"/>
          <p:cNvSpPr/>
          <p:nvPr/>
        </p:nvSpPr>
        <p:spPr>
          <a:xfrm>
            <a:off x="751072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object 34"/>
          <p:cNvSpPr/>
          <p:nvPr/>
        </p:nvSpPr>
        <p:spPr>
          <a:xfrm>
            <a:off x="7250573"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5" name="object 35"/>
          <p:cNvSpPr/>
          <p:nvPr/>
        </p:nvSpPr>
        <p:spPr>
          <a:xfrm>
            <a:off x="699029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6" name="object 36"/>
          <p:cNvSpPr/>
          <p:nvPr/>
        </p:nvSpPr>
        <p:spPr>
          <a:xfrm>
            <a:off x="985161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7" name="object 37"/>
          <p:cNvSpPr/>
          <p:nvPr/>
        </p:nvSpPr>
        <p:spPr>
          <a:xfrm>
            <a:off x="959133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object 38"/>
          <p:cNvSpPr/>
          <p:nvPr/>
        </p:nvSpPr>
        <p:spPr>
          <a:xfrm>
            <a:off x="933118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9" name="object 39"/>
          <p:cNvSpPr/>
          <p:nvPr/>
        </p:nvSpPr>
        <p:spPr>
          <a:xfrm>
            <a:off x="907089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0" name="object 40"/>
          <p:cNvSpPr/>
          <p:nvPr/>
        </p:nvSpPr>
        <p:spPr>
          <a:xfrm>
            <a:off x="8810743"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object 41"/>
          <p:cNvSpPr/>
          <p:nvPr/>
        </p:nvSpPr>
        <p:spPr>
          <a:xfrm>
            <a:off x="855046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object 42"/>
          <p:cNvSpPr/>
          <p:nvPr/>
        </p:nvSpPr>
        <p:spPr>
          <a:xfrm>
            <a:off x="985161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3" name="object 43"/>
          <p:cNvSpPr/>
          <p:nvPr/>
        </p:nvSpPr>
        <p:spPr>
          <a:xfrm>
            <a:off x="959133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object 44"/>
          <p:cNvSpPr/>
          <p:nvPr/>
        </p:nvSpPr>
        <p:spPr>
          <a:xfrm>
            <a:off x="933118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5" name="object 45"/>
          <p:cNvSpPr/>
          <p:nvPr/>
        </p:nvSpPr>
        <p:spPr>
          <a:xfrm>
            <a:off x="907089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6" name="object 46"/>
          <p:cNvSpPr/>
          <p:nvPr/>
        </p:nvSpPr>
        <p:spPr>
          <a:xfrm>
            <a:off x="8810743"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7" name="object 47"/>
          <p:cNvSpPr/>
          <p:nvPr/>
        </p:nvSpPr>
        <p:spPr>
          <a:xfrm>
            <a:off x="8550461"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8" name="object 48"/>
          <p:cNvSpPr/>
          <p:nvPr/>
        </p:nvSpPr>
        <p:spPr>
          <a:xfrm>
            <a:off x="985161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9" name="object 49"/>
          <p:cNvSpPr/>
          <p:nvPr/>
        </p:nvSpPr>
        <p:spPr>
          <a:xfrm>
            <a:off x="959133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object 50"/>
          <p:cNvSpPr/>
          <p:nvPr/>
        </p:nvSpPr>
        <p:spPr>
          <a:xfrm>
            <a:off x="933118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object 51"/>
          <p:cNvSpPr/>
          <p:nvPr/>
        </p:nvSpPr>
        <p:spPr>
          <a:xfrm>
            <a:off x="907089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object 52"/>
          <p:cNvSpPr/>
          <p:nvPr/>
        </p:nvSpPr>
        <p:spPr>
          <a:xfrm>
            <a:off x="8810743"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object 53"/>
          <p:cNvSpPr/>
          <p:nvPr/>
        </p:nvSpPr>
        <p:spPr>
          <a:xfrm>
            <a:off x="855046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4" name="object 54"/>
          <p:cNvSpPr/>
          <p:nvPr/>
        </p:nvSpPr>
        <p:spPr>
          <a:xfrm>
            <a:off x="10371293"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5" name="object 55"/>
          <p:cNvSpPr/>
          <p:nvPr/>
        </p:nvSpPr>
        <p:spPr>
          <a:xfrm>
            <a:off x="10112154"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object 56"/>
          <p:cNvSpPr/>
          <p:nvPr/>
        </p:nvSpPr>
        <p:spPr>
          <a:xfrm>
            <a:off x="10112154"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7" name="object 57"/>
          <p:cNvSpPr/>
          <p:nvPr/>
        </p:nvSpPr>
        <p:spPr>
          <a:xfrm>
            <a:off x="10371293"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8" name="object 58"/>
          <p:cNvSpPr/>
          <p:nvPr/>
        </p:nvSpPr>
        <p:spPr>
          <a:xfrm>
            <a:off x="10112154"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grpSp>
        <p:nvGrpSpPr>
          <p:cNvPr id="59" name="object 59"/>
          <p:cNvGrpSpPr/>
          <p:nvPr/>
        </p:nvGrpSpPr>
        <p:grpSpPr>
          <a:xfrm>
            <a:off x="352333" y="1572045"/>
            <a:ext cx="2841520" cy="2841520"/>
            <a:chOff x="352425" y="1571561"/>
            <a:chExt cx="2842260" cy="2842260"/>
          </a:xfrm>
        </p:grpSpPr>
        <p:pic>
          <p:nvPicPr>
            <p:cNvPr id="60" name="object 60"/>
            <p:cNvPicPr/>
            <p:nvPr/>
          </p:nvPicPr>
          <p:blipFill>
            <a:blip r:embed="rId3" cstate="print"/>
            <a:stretch>
              <a:fillRect/>
            </a:stretch>
          </p:blipFill>
          <p:spPr>
            <a:xfrm>
              <a:off x="381000" y="1600200"/>
              <a:ext cx="2784348" cy="2784348"/>
            </a:xfrm>
            <a:prstGeom prst="rect">
              <a:avLst/>
            </a:prstGeom>
          </p:spPr>
        </p:pic>
        <p:sp>
          <p:nvSpPr>
            <p:cNvPr id="61" name="object 61"/>
            <p:cNvSpPr/>
            <p:nvPr/>
          </p:nvSpPr>
          <p:spPr>
            <a:xfrm>
              <a:off x="366712" y="1585849"/>
              <a:ext cx="2813685" cy="2813685"/>
            </a:xfrm>
            <a:custGeom>
              <a:avLst/>
              <a:gdLst/>
              <a:ahLst/>
              <a:cxnLst/>
              <a:rect l="l" t="t" r="r" b="b"/>
              <a:pathLst>
                <a:path w="2813685" h="2813685">
                  <a:moveTo>
                    <a:pt x="1406588" y="0"/>
                  </a:moveTo>
                  <a:lnTo>
                    <a:pt x="1479105" y="2031"/>
                  </a:lnTo>
                  <a:lnTo>
                    <a:pt x="1550352" y="7238"/>
                  </a:lnTo>
                  <a:lnTo>
                    <a:pt x="1620583" y="16128"/>
                  </a:lnTo>
                  <a:lnTo>
                    <a:pt x="1689925" y="28575"/>
                  </a:lnTo>
                  <a:lnTo>
                    <a:pt x="1758124" y="44196"/>
                  </a:lnTo>
                  <a:lnTo>
                    <a:pt x="1824672" y="63373"/>
                  </a:lnTo>
                  <a:lnTo>
                    <a:pt x="1890077" y="85471"/>
                  </a:lnTo>
                  <a:lnTo>
                    <a:pt x="1954212" y="110743"/>
                  </a:lnTo>
                  <a:lnTo>
                    <a:pt x="2016315" y="138811"/>
                  </a:lnTo>
                  <a:lnTo>
                    <a:pt x="2076894" y="169672"/>
                  </a:lnTo>
                  <a:lnTo>
                    <a:pt x="2135822" y="203708"/>
                  </a:lnTo>
                  <a:lnTo>
                    <a:pt x="2193226" y="240284"/>
                  </a:lnTo>
                  <a:lnTo>
                    <a:pt x="2248090" y="279526"/>
                  </a:lnTo>
                  <a:lnTo>
                    <a:pt x="2301430" y="321183"/>
                  </a:lnTo>
                  <a:lnTo>
                    <a:pt x="2352357" y="365378"/>
                  </a:lnTo>
                  <a:lnTo>
                    <a:pt x="2401252" y="412241"/>
                  </a:lnTo>
                  <a:lnTo>
                    <a:pt x="2447734" y="460755"/>
                  </a:lnTo>
                  <a:lnTo>
                    <a:pt x="2491930" y="512063"/>
                  </a:lnTo>
                  <a:lnTo>
                    <a:pt x="2533586" y="565023"/>
                  </a:lnTo>
                  <a:lnTo>
                    <a:pt x="2572829" y="620267"/>
                  </a:lnTo>
                  <a:lnTo>
                    <a:pt x="2609405" y="677290"/>
                  </a:lnTo>
                  <a:lnTo>
                    <a:pt x="2643441" y="736218"/>
                  </a:lnTo>
                  <a:lnTo>
                    <a:pt x="2674302" y="796798"/>
                  </a:lnTo>
                  <a:lnTo>
                    <a:pt x="2702369" y="859281"/>
                  </a:lnTo>
                  <a:lnTo>
                    <a:pt x="2727642" y="923036"/>
                  </a:lnTo>
                  <a:lnTo>
                    <a:pt x="2749740" y="988440"/>
                  </a:lnTo>
                  <a:lnTo>
                    <a:pt x="2768917" y="1054989"/>
                  </a:lnTo>
                  <a:lnTo>
                    <a:pt x="2784538" y="1123188"/>
                  </a:lnTo>
                  <a:lnTo>
                    <a:pt x="2796984" y="1192529"/>
                  </a:lnTo>
                  <a:lnTo>
                    <a:pt x="2805874" y="1262761"/>
                  </a:lnTo>
                  <a:lnTo>
                    <a:pt x="2811081" y="1334008"/>
                  </a:lnTo>
                  <a:lnTo>
                    <a:pt x="2813113" y="1406525"/>
                  </a:lnTo>
                  <a:lnTo>
                    <a:pt x="2811081" y="1479168"/>
                  </a:lnTo>
                  <a:lnTo>
                    <a:pt x="2805874" y="1550415"/>
                  </a:lnTo>
                  <a:lnTo>
                    <a:pt x="2796984" y="1620647"/>
                  </a:lnTo>
                  <a:lnTo>
                    <a:pt x="2784538" y="1689989"/>
                  </a:lnTo>
                  <a:lnTo>
                    <a:pt x="2768917" y="1758188"/>
                  </a:lnTo>
                  <a:lnTo>
                    <a:pt x="2749740" y="1824736"/>
                  </a:lnTo>
                  <a:lnTo>
                    <a:pt x="2727642" y="1890140"/>
                  </a:lnTo>
                  <a:lnTo>
                    <a:pt x="2702369" y="1954276"/>
                  </a:lnTo>
                  <a:lnTo>
                    <a:pt x="2674302" y="2016378"/>
                  </a:lnTo>
                  <a:lnTo>
                    <a:pt x="2643441" y="2076958"/>
                  </a:lnTo>
                  <a:lnTo>
                    <a:pt x="2609405" y="2135886"/>
                  </a:lnTo>
                  <a:lnTo>
                    <a:pt x="2572829" y="2193290"/>
                  </a:lnTo>
                  <a:lnTo>
                    <a:pt x="2533586" y="2248154"/>
                  </a:lnTo>
                  <a:lnTo>
                    <a:pt x="2491930" y="2301494"/>
                  </a:lnTo>
                  <a:lnTo>
                    <a:pt x="2447734" y="2352421"/>
                  </a:lnTo>
                  <a:lnTo>
                    <a:pt x="2401252" y="2401316"/>
                  </a:lnTo>
                  <a:lnTo>
                    <a:pt x="2352357" y="2447798"/>
                  </a:lnTo>
                  <a:lnTo>
                    <a:pt x="2301430" y="2491994"/>
                  </a:lnTo>
                  <a:lnTo>
                    <a:pt x="2248090" y="2533650"/>
                  </a:lnTo>
                  <a:lnTo>
                    <a:pt x="2193226" y="2572893"/>
                  </a:lnTo>
                  <a:lnTo>
                    <a:pt x="2135822" y="2609469"/>
                  </a:lnTo>
                  <a:lnTo>
                    <a:pt x="2076894" y="2643505"/>
                  </a:lnTo>
                  <a:lnTo>
                    <a:pt x="2016315" y="2674366"/>
                  </a:lnTo>
                  <a:lnTo>
                    <a:pt x="1954212" y="2702433"/>
                  </a:lnTo>
                  <a:lnTo>
                    <a:pt x="1890077" y="2727706"/>
                  </a:lnTo>
                  <a:lnTo>
                    <a:pt x="1824672" y="2749804"/>
                  </a:lnTo>
                  <a:lnTo>
                    <a:pt x="1758124" y="2768981"/>
                  </a:lnTo>
                  <a:lnTo>
                    <a:pt x="1689925" y="2784602"/>
                  </a:lnTo>
                  <a:lnTo>
                    <a:pt x="1620583" y="2797048"/>
                  </a:lnTo>
                  <a:lnTo>
                    <a:pt x="1550352" y="2805938"/>
                  </a:lnTo>
                  <a:lnTo>
                    <a:pt x="1479105" y="2811145"/>
                  </a:lnTo>
                  <a:lnTo>
                    <a:pt x="1406461" y="2813177"/>
                  </a:lnTo>
                  <a:lnTo>
                    <a:pt x="1334325" y="2811145"/>
                  </a:lnTo>
                  <a:lnTo>
                    <a:pt x="1262697" y="2805938"/>
                  </a:lnTo>
                  <a:lnTo>
                    <a:pt x="1192466" y="2797048"/>
                  </a:lnTo>
                  <a:lnTo>
                    <a:pt x="1123124" y="2784602"/>
                  </a:lnTo>
                  <a:lnTo>
                    <a:pt x="1054925" y="2768981"/>
                  </a:lnTo>
                  <a:lnTo>
                    <a:pt x="988377" y="2749804"/>
                  </a:lnTo>
                  <a:lnTo>
                    <a:pt x="922972" y="2727706"/>
                  </a:lnTo>
                  <a:lnTo>
                    <a:pt x="859231" y="2702433"/>
                  </a:lnTo>
                  <a:lnTo>
                    <a:pt x="796709" y="2674366"/>
                  </a:lnTo>
                  <a:lnTo>
                    <a:pt x="736130" y="2643505"/>
                  </a:lnTo>
                  <a:lnTo>
                    <a:pt x="677176" y="2609469"/>
                  </a:lnTo>
                  <a:lnTo>
                    <a:pt x="620255" y="2572893"/>
                  </a:lnTo>
                  <a:lnTo>
                    <a:pt x="564921" y="2533650"/>
                  </a:lnTo>
                  <a:lnTo>
                    <a:pt x="512013" y="2491994"/>
                  </a:lnTo>
                  <a:lnTo>
                    <a:pt x="460692" y="2447798"/>
                  </a:lnTo>
                  <a:lnTo>
                    <a:pt x="412165" y="2401316"/>
                  </a:lnTo>
                  <a:lnTo>
                    <a:pt x="365277" y="2352421"/>
                  </a:lnTo>
                  <a:lnTo>
                    <a:pt x="321144" y="2301494"/>
                  </a:lnTo>
                  <a:lnTo>
                    <a:pt x="279463" y="2248154"/>
                  </a:lnTo>
                  <a:lnTo>
                    <a:pt x="240169" y="2193290"/>
                  </a:lnTo>
                  <a:lnTo>
                    <a:pt x="203682" y="2135886"/>
                  </a:lnTo>
                  <a:lnTo>
                    <a:pt x="169608" y="2076958"/>
                  </a:lnTo>
                  <a:lnTo>
                    <a:pt x="138722" y="2016378"/>
                  </a:lnTo>
                  <a:lnTo>
                    <a:pt x="110655" y="1954276"/>
                  </a:lnTo>
                  <a:lnTo>
                    <a:pt x="85394" y="1890140"/>
                  </a:lnTo>
                  <a:lnTo>
                    <a:pt x="63360" y="1824736"/>
                  </a:lnTo>
                  <a:lnTo>
                    <a:pt x="44107" y="1758188"/>
                  </a:lnTo>
                  <a:lnTo>
                    <a:pt x="28460" y="1689989"/>
                  </a:lnTo>
                  <a:lnTo>
                    <a:pt x="16027" y="1620647"/>
                  </a:lnTo>
                  <a:lnTo>
                    <a:pt x="7213" y="1550542"/>
                  </a:lnTo>
                  <a:lnTo>
                    <a:pt x="1600" y="1479168"/>
                  </a:lnTo>
                  <a:lnTo>
                    <a:pt x="0" y="1406525"/>
                  </a:lnTo>
                  <a:lnTo>
                    <a:pt x="1993" y="1334389"/>
                  </a:lnTo>
                  <a:lnTo>
                    <a:pt x="7213" y="1262761"/>
                  </a:lnTo>
                  <a:lnTo>
                    <a:pt x="16027" y="1192529"/>
                  </a:lnTo>
                  <a:lnTo>
                    <a:pt x="28460" y="1123188"/>
                  </a:lnTo>
                  <a:lnTo>
                    <a:pt x="44107" y="1054989"/>
                  </a:lnTo>
                  <a:lnTo>
                    <a:pt x="63360" y="988440"/>
                  </a:lnTo>
                  <a:lnTo>
                    <a:pt x="85407" y="923036"/>
                  </a:lnTo>
                  <a:lnTo>
                    <a:pt x="110655" y="859281"/>
                  </a:lnTo>
                  <a:lnTo>
                    <a:pt x="138722" y="796798"/>
                  </a:lnTo>
                  <a:lnTo>
                    <a:pt x="169608" y="736218"/>
                  </a:lnTo>
                  <a:lnTo>
                    <a:pt x="203695" y="677290"/>
                  </a:lnTo>
                  <a:lnTo>
                    <a:pt x="240169" y="620267"/>
                  </a:lnTo>
                  <a:lnTo>
                    <a:pt x="279463" y="565023"/>
                  </a:lnTo>
                  <a:lnTo>
                    <a:pt x="321144" y="512063"/>
                  </a:lnTo>
                  <a:lnTo>
                    <a:pt x="365277" y="460755"/>
                  </a:lnTo>
                  <a:lnTo>
                    <a:pt x="412165" y="412241"/>
                  </a:lnTo>
                  <a:lnTo>
                    <a:pt x="460667" y="365378"/>
                  </a:lnTo>
                  <a:lnTo>
                    <a:pt x="512013" y="321183"/>
                  </a:lnTo>
                  <a:lnTo>
                    <a:pt x="564921" y="279526"/>
                  </a:lnTo>
                  <a:lnTo>
                    <a:pt x="620255" y="240284"/>
                  </a:lnTo>
                  <a:lnTo>
                    <a:pt x="677176" y="203708"/>
                  </a:lnTo>
                  <a:lnTo>
                    <a:pt x="736130" y="169672"/>
                  </a:lnTo>
                  <a:lnTo>
                    <a:pt x="796709" y="138811"/>
                  </a:lnTo>
                  <a:lnTo>
                    <a:pt x="859231" y="110743"/>
                  </a:lnTo>
                  <a:lnTo>
                    <a:pt x="922972" y="85471"/>
                  </a:lnTo>
                  <a:lnTo>
                    <a:pt x="988377" y="63373"/>
                  </a:lnTo>
                  <a:lnTo>
                    <a:pt x="1054925" y="44196"/>
                  </a:lnTo>
                  <a:lnTo>
                    <a:pt x="1123124" y="28575"/>
                  </a:lnTo>
                  <a:lnTo>
                    <a:pt x="1192466" y="16128"/>
                  </a:lnTo>
                  <a:lnTo>
                    <a:pt x="1262570" y="7238"/>
                  </a:lnTo>
                  <a:lnTo>
                    <a:pt x="1333944" y="1650"/>
                  </a:lnTo>
                  <a:lnTo>
                    <a:pt x="1406588" y="0"/>
                  </a:lnTo>
                  <a:close/>
                </a:path>
              </a:pathLst>
            </a:custGeom>
            <a:ln w="28575">
              <a:solidFill>
                <a:srgbClr val="F94616"/>
              </a:solidFill>
            </a:ln>
          </p:spPr>
          <p:txBody>
            <a:bodyPr wrap="square" lIns="0" tIns="0" rIns="0" bIns="0" rtlCol="0"/>
            <a:lstStyle/>
            <a:p>
              <a:endParaRPr sz="1799"/>
            </a:p>
          </p:txBody>
        </p:sp>
      </p:grpSp>
      <p:sp>
        <p:nvSpPr>
          <p:cNvPr id="62" name="object 62"/>
          <p:cNvSpPr txBox="1"/>
          <p:nvPr/>
        </p:nvSpPr>
        <p:spPr>
          <a:xfrm>
            <a:off x="416349" y="4663245"/>
            <a:ext cx="2725980" cy="997959"/>
          </a:xfrm>
          <a:prstGeom prst="rect">
            <a:avLst/>
          </a:prstGeom>
        </p:spPr>
        <p:txBody>
          <a:bodyPr vert="horz" wrap="square" lIns="0" tIns="12062" rIns="0" bIns="0" rtlCol="0">
            <a:spAutoFit/>
          </a:bodyPr>
          <a:lstStyle/>
          <a:p>
            <a:pPr marL="60942">
              <a:lnSpc>
                <a:spcPts val="3349"/>
              </a:lnSpc>
              <a:spcBef>
                <a:spcPts val="95"/>
              </a:spcBef>
            </a:pPr>
            <a:r>
              <a:rPr sz="2799" b="1" spc="-114" dirty="0">
                <a:latin typeface="Arial"/>
                <a:cs typeface="Arial"/>
              </a:rPr>
              <a:t>Empowering</a:t>
            </a:r>
            <a:r>
              <a:rPr sz="2799" b="1" spc="-135" dirty="0">
                <a:latin typeface="Arial"/>
                <a:cs typeface="Arial"/>
              </a:rPr>
              <a:t> </a:t>
            </a:r>
            <a:r>
              <a:rPr sz="2799" b="1" spc="-25" dirty="0">
                <a:latin typeface="Arial"/>
                <a:cs typeface="Arial"/>
              </a:rPr>
              <a:t>the</a:t>
            </a:r>
            <a:endParaRPr sz="2799">
              <a:latin typeface="Arial"/>
              <a:cs typeface="Arial"/>
            </a:endParaRPr>
          </a:p>
          <a:p>
            <a:pPr marL="12696">
              <a:lnSpc>
                <a:spcPts val="4309"/>
              </a:lnSpc>
            </a:pPr>
            <a:r>
              <a:rPr sz="3599" b="1" spc="-90" dirty="0">
                <a:solidFill>
                  <a:srgbClr val="F94616"/>
                </a:solidFill>
                <a:latin typeface="Arial"/>
                <a:cs typeface="Arial"/>
              </a:rPr>
              <a:t>Digital</a:t>
            </a:r>
            <a:r>
              <a:rPr sz="3599" b="1" spc="-215" dirty="0">
                <a:solidFill>
                  <a:srgbClr val="F94616"/>
                </a:solidFill>
                <a:latin typeface="Arial"/>
                <a:cs typeface="Arial"/>
              </a:rPr>
              <a:t> </a:t>
            </a:r>
            <a:r>
              <a:rPr sz="3599" b="1" spc="-114" dirty="0">
                <a:solidFill>
                  <a:srgbClr val="F94616"/>
                </a:solidFill>
                <a:latin typeface="Arial"/>
                <a:cs typeface="Arial"/>
              </a:rPr>
              <a:t>Tester</a:t>
            </a:r>
            <a:endParaRPr sz="3599">
              <a:latin typeface="Arial"/>
              <a:cs typeface="Arial"/>
            </a:endParaRPr>
          </a:p>
        </p:txBody>
      </p:sp>
      <p:sp>
        <p:nvSpPr>
          <p:cNvPr id="63" name="object 63"/>
          <p:cNvSpPr/>
          <p:nvPr/>
        </p:nvSpPr>
        <p:spPr>
          <a:xfrm>
            <a:off x="4004028" y="1049131"/>
            <a:ext cx="7804022" cy="726886"/>
          </a:xfrm>
          <a:custGeom>
            <a:avLst/>
            <a:gdLst/>
            <a:ahLst/>
            <a:cxnLst/>
            <a:rect l="l" t="t" r="r" b="b"/>
            <a:pathLst>
              <a:path w="7806055" h="727075">
                <a:moveTo>
                  <a:pt x="7805928" y="0"/>
                </a:moveTo>
                <a:lnTo>
                  <a:pt x="0" y="0"/>
                </a:lnTo>
                <a:lnTo>
                  <a:pt x="0" y="726948"/>
                </a:lnTo>
                <a:lnTo>
                  <a:pt x="7805928" y="726948"/>
                </a:lnTo>
                <a:lnTo>
                  <a:pt x="7805928" y="0"/>
                </a:lnTo>
                <a:close/>
              </a:path>
            </a:pathLst>
          </a:custGeom>
          <a:solidFill>
            <a:srgbClr val="EC135B"/>
          </a:solidFill>
        </p:spPr>
        <p:txBody>
          <a:bodyPr wrap="square" lIns="0" tIns="0" rIns="0" bIns="0" rtlCol="0"/>
          <a:lstStyle/>
          <a:p>
            <a:endParaRPr sz="1799"/>
          </a:p>
        </p:txBody>
      </p:sp>
      <p:sp>
        <p:nvSpPr>
          <p:cNvPr id="64" name="object 64"/>
          <p:cNvSpPr txBox="1"/>
          <p:nvPr/>
        </p:nvSpPr>
        <p:spPr>
          <a:xfrm>
            <a:off x="6748164" y="1239328"/>
            <a:ext cx="2317146" cy="330749"/>
          </a:xfrm>
          <a:prstGeom prst="rect">
            <a:avLst/>
          </a:prstGeom>
        </p:spPr>
        <p:txBody>
          <a:bodyPr vert="horz" wrap="square" lIns="0" tIns="13332" rIns="0" bIns="0" rtlCol="0">
            <a:spAutoFit/>
          </a:bodyPr>
          <a:lstStyle/>
          <a:p>
            <a:pPr marL="12696">
              <a:spcBef>
                <a:spcPts val="105"/>
              </a:spcBef>
            </a:pPr>
            <a:r>
              <a:rPr sz="1999" b="1" dirty="0">
                <a:solidFill>
                  <a:srgbClr val="FFFFFF"/>
                </a:solidFill>
                <a:latin typeface="Arial"/>
                <a:cs typeface="Arial"/>
              </a:rPr>
              <a:t>For</a:t>
            </a:r>
            <a:r>
              <a:rPr sz="1999" b="1" spc="-50" dirty="0">
                <a:solidFill>
                  <a:srgbClr val="FFFFFF"/>
                </a:solidFill>
                <a:latin typeface="Arial"/>
                <a:cs typeface="Arial"/>
              </a:rPr>
              <a:t> </a:t>
            </a:r>
            <a:r>
              <a:rPr sz="1999" b="1" spc="-10" dirty="0">
                <a:solidFill>
                  <a:srgbClr val="FFFFFF"/>
                </a:solidFill>
                <a:latin typeface="Arial"/>
                <a:cs typeface="Arial"/>
              </a:rPr>
              <a:t>QA/Test</a:t>
            </a:r>
            <a:r>
              <a:rPr sz="1999" b="1" spc="-75" dirty="0">
                <a:solidFill>
                  <a:srgbClr val="FFFFFF"/>
                </a:solidFill>
                <a:latin typeface="Arial"/>
                <a:cs typeface="Arial"/>
              </a:rPr>
              <a:t> </a:t>
            </a:r>
            <a:r>
              <a:rPr sz="1999" b="1" spc="-10" dirty="0">
                <a:solidFill>
                  <a:srgbClr val="FFFFFF"/>
                </a:solidFill>
                <a:latin typeface="Arial"/>
                <a:cs typeface="Arial"/>
              </a:rPr>
              <a:t>Teams</a:t>
            </a:r>
            <a:endParaRPr sz="1999">
              <a:latin typeface="Arial"/>
              <a:cs typeface="Arial"/>
            </a:endParaRPr>
          </a:p>
        </p:txBody>
      </p:sp>
      <p:grpSp>
        <p:nvGrpSpPr>
          <p:cNvPr id="65" name="object 65"/>
          <p:cNvGrpSpPr/>
          <p:nvPr/>
        </p:nvGrpSpPr>
        <p:grpSpPr>
          <a:xfrm>
            <a:off x="3722162" y="1710375"/>
            <a:ext cx="2964043" cy="4222285"/>
            <a:chOff x="3723132" y="1709927"/>
            <a:chExt cx="2964815" cy="4223385"/>
          </a:xfrm>
        </p:grpSpPr>
        <p:pic>
          <p:nvPicPr>
            <p:cNvPr id="66" name="object 66"/>
            <p:cNvPicPr/>
            <p:nvPr/>
          </p:nvPicPr>
          <p:blipFill>
            <a:blip r:embed="rId4" cstate="print"/>
            <a:stretch>
              <a:fillRect/>
            </a:stretch>
          </p:blipFill>
          <p:spPr>
            <a:xfrm>
              <a:off x="3723132" y="1709927"/>
              <a:ext cx="2964307" cy="4223004"/>
            </a:xfrm>
            <a:prstGeom prst="rect">
              <a:avLst/>
            </a:prstGeom>
          </p:spPr>
        </p:pic>
        <p:sp>
          <p:nvSpPr>
            <p:cNvPr id="67" name="object 67"/>
            <p:cNvSpPr/>
            <p:nvPr/>
          </p:nvSpPr>
          <p:spPr>
            <a:xfrm>
              <a:off x="4005072" y="1991868"/>
              <a:ext cx="2418715" cy="3677920"/>
            </a:xfrm>
            <a:custGeom>
              <a:avLst/>
              <a:gdLst/>
              <a:ahLst/>
              <a:cxnLst/>
              <a:rect l="l" t="t" r="r" b="b"/>
              <a:pathLst>
                <a:path w="2418715" h="3677920">
                  <a:moveTo>
                    <a:pt x="2418588" y="0"/>
                  </a:moveTo>
                  <a:lnTo>
                    <a:pt x="0" y="0"/>
                  </a:lnTo>
                  <a:lnTo>
                    <a:pt x="0" y="3677411"/>
                  </a:lnTo>
                  <a:lnTo>
                    <a:pt x="2418588" y="3677411"/>
                  </a:lnTo>
                  <a:lnTo>
                    <a:pt x="2418588" y="0"/>
                  </a:lnTo>
                  <a:close/>
                </a:path>
              </a:pathLst>
            </a:custGeom>
            <a:solidFill>
              <a:srgbClr val="FFFFFF"/>
            </a:solidFill>
          </p:spPr>
          <p:txBody>
            <a:bodyPr wrap="square" lIns="0" tIns="0" rIns="0" bIns="0" rtlCol="0"/>
            <a:lstStyle/>
            <a:p>
              <a:endParaRPr sz="1799"/>
            </a:p>
          </p:txBody>
        </p:sp>
      </p:grpSp>
      <p:sp>
        <p:nvSpPr>
          <p:cNvPr id="68" name="object 68"/>
          <p:cNvSpPr txBox="1"/>
          <p:nvPr/>
        </p:nvSpPr>
        <p:spPr>
          <a:xfrm>
            <a:off x="4004028" y="2360192"/>
            <a:ext cx="2418085" cy="573891"/>
          </a:xfrm>
          <a:prstGeom prst="rect">
            <a:avLst/>
          </a:prstGeom>
        </p:spPr>
        <p:txBody>
          <a:bodyPr vert="horz" wrap="square" lIns="0" tIns="12697" rIns="0" bIns="0" rtlCol="0">
            <a:spAutoFit/>
          </a:bodyPr>
          <a:lstStyle/>
          <a:p>
            <a:pPr marL="1270" algn="ctr">
              <a:spcBef>
                <a:spcPts val="100"/>
              </a:spcBef>
            </a:pPr>
            <a:r>
              <a:rPr sz="1799" spc="-25" dirty="0">
                <a:latin typeface="Arial"/>
                <a:cs typeface="Arial"/>
              </a:rPr>
              <a:t>90%</a:t>
            </a:r>
            <a:endParaRPr sz="1799">
              <a:latin typeface="Arial"/>
              <a:cs typeface="Arial"/>
            </a:endParaRPr>
          </a:p>
          <a:p>
            <a:pPr marL="1270" algn="ctr"/>
            <a:r>
              <a:rPr sz="1799" dirty="0">
                <a:latin typeface="Arial"/>
                <a:cs typeface="Arial"/>
              </a:rPr>
              <a:t>Automation</a:t>
            </a:r>
            <a:r>
              <a:rPr sz="1799" spc="-15" dirty="0">
                <a:latin typeface="Arial"/>
                <a:cs typeface="Arial"/>
              </a:rPr>
              <a:t> </a:t>
            </a:r>
            <a:r>
              <a:rPr sz="1799" spc="-20" dirty="0">
                <a:latin typeface="Arial"/>
                <a:cs typeface="Arial"/>
              </a:rPr>
              <a:t>rate</a:t>
            </a:r>
            <a:endParaRPr sz="1799">
              <a:latin typeface="Arial"/>
              <a:cs typeface="Arial"/>
            </a:endParaRPr>
          </a:p>
        </p:txBody>
      </p:sp>
      <p:grpSp>
        <p:nvGrpSpPr>
          <p:cNvPr id="69" name="object 69"/>
          <p:cNvGrpSpPr/>
          <p:nvPr/>
        </p:nvGrpSpPr>
        <p:grpSpPr>
          <a:xfrm>
            <a:off x="3999458" y="1696663"/>
            <a:ext cx="8072556" cy="4222285"/>
            <a:chOff x="4000500" y="1696211"/>
            <a:chExt cx="8074659" cy="4223385"/>
          </a:xfrm>
        </p:grpSpPr>
        <p:sp>
          <p:nvSpPr>
            <p:cNvPr id="70" name="object 70"/>
            <p:cNvSpPr/>
            <p:nvPr/>
          </p:nvSpPr>
          <p:spPr>
            <a:xfrm>
              <a:off x="4000500" y="5623559"/>
              <a:ext cx="2423160" cy="45720"/>
            </a:xfrm>
            <a:custGeom>
              <a:avLst/>
              <a:gdLst/>
              <a:ahLst/>
              <a:cxnLst/>
              <a:rect l="l" t="t" r="r" b="b"/>
              <a:pathLst>
                <a:path w="2423160" h="45720">
                  <a:moveTo>
                    <a:pt x="2423160" y="0"/>
                  </a:moveTo>
                  <a:lnTo>
                    <a:pt x="0" y="0"/>
                  </a:lnTo>
                  <a:lnTo>
                    <a:pt x="0" y="45719"/>
                  </a:lnTo>
                  <a:lnTo>
                    <a:pt x="2423160" y="45719"/>
                  </a:lnTo>
                  <a:lnTo>
                    <a:pt x="2423160" y="0"/>
                  </a:lnTo>
                  <a:close/>
                </a:path>
              </a:pathLst>
            </a:custGeom>
            <a:solidFill>
              <a:srgbClr val="EC135B"/>
            </a:solidFill>
          </p:spPr>
          <p:txBody>
            <a:bodyPr wrap="square" lIns="0" tIns="0" rIns="0" bIns="0" rtlCol="0"/>
            <a:lstStyle/>
            <a:p>
              <a:endParaRPr sz="1799"/>
            </a:p>
          </p:txBody>
        </p:sp>
        <p:pic>
          <p:nvPicPr>
            <p:cNvPr id="71" name="object 71"/>
            <p:cNvPicPr/>
            <p:nvPr/>
          </p:nvPicPr>
          <p:blipFill>
            <a:blip r:embed="rId5" cstate="print"/>
            <a:stretch>
              <a:fillRect/>
            </a:stretch>
          </p:blipFill>
          <p:spPr>
            <a:xfrm>
              <a:off x="5092607" y="4062797"/>
              <a:ext cx="251785" cy="251479"/>
            </a:xfrm>
            <a:prstGeom prst="rect">
              <a:avLst/>
            </a:prstGeom>
          </p:spPr>
        </p:pic>
        <p:sp>
          <p:nvSpPr>
            <p:cNvPr id="72" name="object 72"/>
            <p:cNvSpPr/>
            <p:nvPr/>
          </p:nvSpPr>
          <p:spPr>
            <a:xfrm>
              <a:off x="5302454" y="3895233"/>
              <a:ext cx="210185" cy="209550"/>
            </a:xfrm>
            <a:custGeom>
              <a:avLst/>
              <a:gdLst/>
              <a:ahLst/>
              <a:cxnLst/>
              <a:rect l="l" t="t" r="r" b="b"/>
              <a:pathLst>
                <a:path w="210185" h="209550">
                  <a:moveTo>
                    <a:pt x="0" y="209502"/>
                  </a:moveTo>
                  <a:lnTo>
                    <a:pt x="209884" y="0"/>
                  </a:lnTo>
                </a:path>
              </a:pathLst>
            </a:custGeom>
            <a:ln w="83877">
              <a:solidFill>
                <a:srgbClr val="F94616"/>
              </a:solidFill>
            </a:ln>
          </p:spPr>
          <p:txBody>
            <a:bodyPr wrap="square" lIns="0" tIns="0" rIns="0" bIns="0" rtlCol="0"/>
            <a:lstStyle/>
            <a:p>
              <a:endParaRPr sz="1799"/>
            </a:p>
          </p:txBody>
        </p:sp>
        <p:sp>
          <p:nvSpPr>
            <p:cNvPr id="73" name="object 73"/>
            <p:cNvSpPr/>
            <p:nvPr/>
          </p:nvSpPr>
          <p:spPr>
            <a:xfrm>
              <a:off x="4798731" y="3769532"/>
              <a:ext cx="840105" cy="419100"/>
            </a:xfrm>
            <a:custGeom>
              <a:avLst/>
              <a:gdLst/>
              <a:ahLst/>
              <a:cxnLst/>
              <a:rect l="l" t="t" r="r" b="b"/>
              <a:pathLst>
                <a:path w="840104" h="419100">
                  <a:moveTo>
                    <a:pt x="792034" y="225180"/>
                  </a:moveTo>
                  <a:lnTo>
                    <a:pt x="729034" y="288100"/>
                  </a:lnTo>
                  <a:lnTo>
                    <a:pt x="740399" y="318993"/>
                  </a:lnTo>
                  <a:lnTo>
                    <a:pt x="748724" y="351222"/>
                  </a:lnTo>
                  <a:lnTo>
                    <a:pt x="753841" y="384615"/>
                  </a:lnTo>
                  <a:lnTo>
                    <a:pt x="755584" y="419004"/>
                  </a:lnTo>
                  <a:lnTo>
                    <a:pt x="839538" y="419004"/>
                  </a:lnTo>
                  <a:lnTo>
                    <a:pt x="839363" y="407272"/>
                  </a:lnTo>
                  <a:lnTo>
                    <a:pt x="835244" y="358851"/>
                  </a:lnTo>
                  <a:lnTo>
                    <a:pt x="825773" y="312154"/>
                  </a:lnTo>
                  <a:lnTo>
                    <a:pt x="811265" y="267493"/>
                  </a:lnTo>
                  <a:lnTo>
                    <a:pt x="792034" y="225180"/>
                  </a:lnTo>
                  <a:close/>
                </a:path>
                <a:path w="840104" h="419100">
                  <a:moveTo>
                    <a:pt x="419769" y="0"/>
                  </a:moveTo>
                  <a:lnTo>
                    <a:pt x="370817" y="2819"/>
                  </a:lnTo>
                  <a:lnTo>
                    <a:pt x="323524" y="11066"/>
                  </a:lnTo>
                  <a:lnTo>
                    <a:pt x="278204" y="24428"/>
                  </a:lnTo>
                  <a:lnTo>
                    <a:pt x="235171" y="42590"/>
                  </a:lnTo>
                  <a:lnTo>
                    <a:pt x="194742" y="65237"/>
                  </a:lnTo>
                  <a:lnTo>
                    <a:pt x="157231" y="92055"/>
                  </a:lnTo>
                  <a:lnTo>
                    <a:pt x="122952" y="122729"/>
                  </a:lnTo>
                  <a:lnTo>
                    <a:pt x="92223" y="156944"/>
                  </a:lnTo>
                  <a:lnTo>
                    <a:pt x="65356" y="194387"/>
                  </a:lnTo>
                  <a:lnTo>
                    <a:pt x="42668" y="234743"/>
                  </a:lnTo>
                  <a:lnTo>
                    <a:pt x="24473" y="277697"/>
                  </a:lnTo>
                  <a:lnTo>
                    <a:pt x="11087" y="322935"/>
                  </a:lnTo>
                  <a:lnTo>
                    <a:pt x="2824" y="370142"/>
                  </a:lnTo>
                  <a:lnTo>
                    <a:pt x="0" y="419004"/>
                  </a:lnTo>
                  <a:lnTo>
                    <a:pt x="83953" y="419004"/>
                  </a:lnTo>
                  <a:lnTo>
                    <a:pt x="84128" y="408564"/>
                  </a:lnTo>
                  <a:lnTo>
                    <a:pt x="89090" y="360367"/>
                  </a:lnTo>
                  <a:lnTo>
                    <a:pt x="100633" y="314434"/>
                  </a:lnTo>
                  <a:lnTo>
                    <a:pt x="118267" y="271256"/>
                  </a:lnTo>
                  <a:lnTo>
                    <a:pt x="141502" y="231323"/>
                  </a:lnTo>
                  <a:lnTo>
                    <a:pt x="169847" y="195124"/>
                  </a:lnTo>
                  <a:lnTo>
                    <a:pt x="202812" y="163150"/>
                  </a:lnTo>
                  <a:lnTo>
                    <a:pt x="239906" y="135891"/>
                  </a:lnTo>
                  <a:lnTo>
                    <a:pt x="280639" y="113836"/>
                  </a:lnTo>
                  <a:lnTo>
                    <a:pt x="324521" y="97476"/>
                  </a:lnTo>
                  <a:lnTo>
                    <a:pt x="371061" y="87301"/>
                  </a:lnTo>
                  <a:lnTo>
                    <a:pt x="419769" y="83800"/>
                  </a:lnTo>
                  <a:lnTo>
                    <a:pt x="577497" y="83800"/>
                  </a:lnTo>
                  <a:lnTo>
                    <a:pt x="613947" y="47417"/>
                  </a:lnTo>
                  <a:lnTo>
                    <a:pt x="568962" y="27236"/>
                  </a:lnTo>
                  <a:lnTo>
                    <a:pt x="521357" y="12356"/>
                  </a:lnTo>
                  <a:lnTo>
                    <a:pt x="471503" y="3151"/>
                  </a:lnTo>
                  <a:lnTo>
                    <a:pt x="419769" y="0"/>
                  </a:lnTo>
                  <a:close/>
                </a:path>
                <a:path w="840104" h="419100">
                  <a:moveTo>
                    <a:pt x="577497" y="83800"/>
                  </a:moveTo>
                  <a:lnTo>
                    <a:pt x="419769" y="83800"/>
                  </a:lnTo>
                  <a:lnTo>
                    <a:pt x="454220" y="85546"/>
                  </a:lnTo>
                  <a:lnTo>
                    <a:pt x="487675" y="90666"/>
                  </a:lnTo>
                  <a:lnTo>
                    <a:pt x="519962" y="98988"/>
                  </a:lnTo>
                  <a:lnTo>
                    <a:pt x="550912" y="110337"/>
                  </a:lnTo>
                  <a:lnTo>
                    <a:pt x="577497" y="83800"/>
                  </a:lnTo>
                  <a:close/>
                </a:path>
              </a:pathLst>
            </a:custGeom>
            <a:solidFill>
              <a:srgbClr val="2C2D2E"/>
            </a:solidFill>
          </p:spPr>
          <p:txBody>
            <a:bodyPr wrap="square" lIns="0" tIns="0" rIns="0" bIns="0" rtlCol="0"/>
            <a:lstStyle/>
            <a:p>
              <a:endParaRPr sz="1799"/>
            </a:p>
          </p:txBody>
        </p:sp>
        <p:sp>
          <p:nvSpPr>
            <p:cNvPr id="74" name="object 74"/>
            <p:cNvSpPr/>
            <p:nvPr/>
          </p:nvSpPr>
          <p:spPr>
            <a:xfrm>
              <a:off x="4672800" y="3643830"/>
              <a:ext cx="1091565" cy="1089660"/>
            </a:xfrm>
            <a:custGeom>
              <a:avLst/>
              <a:gdLst/>
              <a:ahLst/>
              <a:cxnLst/>
              <a:rect l="l" t="t" r="r" b="b"/>
              <a:pathLst>
                <a:path w="1091564" h="1089660">
                  <a:moveTo>
                    <a:pt x="1091400" y="544706"/>
                  </a:moveTo>
                  <a:lnTo>
                    <a:pt x="1089397" y="591707"/>
                  </a:lnTo>
                  <a:lnTo>
                    <a:pt x="1083497" y="637598"/>
                  </a:lnTo>
                  <a:lnTo>
                    <a:pt x="1073865" y="682215"/>
                  </a:lnTo>
                  <a:lnTo>
                    <a:pt x="1060663" y="725394"/>
                  </a:lnTo>
                  <a:lnTo>
                    <a:pt x="1044056" y="766972"/>
                  </a:lnTo>
                  <a:lnTo>
                    <a:pt x="1024207" y="806786"/>
                  </a:lnTo>
                  <a:lnTo>
                    <a:pt x="1001280" y="844672"/>
                  </a:lnTo>
                  <a:lnTo>
                    <a:pt x="975440" y="880467"/>
                  </a:lnTo>
                  <a:lnTo>
                    <a:pt x="946848" y="914006"/>
                  </a:lnTo>
                  <a:lnTo>
                    <a:pt x="915671" y="945128"/>
                  </a:lnTo>
                  <a:lnTo>
                    <a:pt x="882070" y="973667"/>
                  </a:lnTo>
                  <a:lnTo>
                    <a:pt x="846211" y="999462"/>
                  </a:lnTo>
                  <a:lnTo>
                    <a:pt x="808256" y="1022347"/>
                  </a:lnTo>
                  <a:lnTo>
                    <a:pt x="768370" y="1042160"/>
                  </a:lnTo>
                  <a:lnTo>
                    <a:pt x="726717" y="1058737"/>
                  </a:lnTo>
                  <a:lnTo>
                    <a:pt x="683459" y="1071915"/>
                  </a:lnTo>
                  <a:lnTo>
                    <a:pt x="638761" y="1081531"/>
                  </a:lnTo>
                  <a:lnTo>
                    <a:pt x="592787" y="1087420"/>
                  </a:lnTo>
                  <a:lnTo>
                    <a:pt x="545700" y="1089419"/>
                  </a:lnTo>
                  <a:lnTo>
                    <a:pt x="498613" y="1087420"/>
                  </a:lnTo>
                  <a:lnTo>
                    <a:pt x="452639" y="1081531"/>
                  </a:lnTo>
                  <a:lnTo>
                    <a:pt x="407941" y="1071915"/>
                  </a:lnTo>
                  <a:lnTo>
                    <a:pt x="364683" y="1058737"/>
                  </a:lnTo>
                  <a:lnTo>
                    <a:pt x="323029" y="1042160"/>
                  </a:lnTo>
                  <a:lnTo>
                    <a:pt x="283143" y="1022347"/>
                  </a:lnTo>
                  <a:lnTo>
                    <a:pt x="245188" y="999462"/>
                  </a:lnTo>
                  <a:lnTo>
                    <a:pt x="209329" y="973667"/>
                  </a:lnTo>
                  <a:lnTo>
                    <a:pt x="175729" y="945128"/>
                  </a:lnTo>
                  <a:lnTo>
                    <a:pt x="144551" y="914006"/>
                  </a:lnTo>
                  <a:lnTo>
                    <a:pt x="115960" y="880467"/>
                  </a:lnTo>
                  <a:lnTo>
                    <a:pt x="90119" y="844672"/>
                  </a:lnTo>
                  <a:lnTo>
                    <a:pt x="67193" y="806786"/>
                  </a:lnTo>
                  <a:lnTo>
                    <a:pt x="47344" y="766972"/>
                  </a:lnTo>
                  <a:lnTo>
                    <a:pt x="30737" y="725394"/>
                  </a:lnTo>
                  <a:lnTo>
                    <a:pt x="17535" y="682214"/>
                  </a:lnTo>
                  <a:lnTo>
                    <a:pt x="7902" y="637598"/>
                  </a:lnTo>
                  <a:lnTo>
                    <a:pt x="2002" y="591707"/>
                  </a:lnTo>
                  <a:lnTo>
                    <a:pt x="0" y="544706"/>
                  </a:lnTo>
                  <a:lnTo>
                    <a:pt x="2002" y="497710"/>
                  </a:lnTo>
                  <a:lnTo>
                    <a:pt x="7902" y="451823"/>
                  </a:lnTo>
                  <a:lnTo>
                    <a:pt x="17535" y="407209"/>
                  </a:lnTo>
                  <a:lnTo>
                    <a:pt x="30736" y="364032"/>
                  </a:lnTo>
                  <a:lnTo>
                    <a:pt x="47344" y="322456"/>
                  </a:lnTo>
                  <a:lnTo>
                    <a:pt x="67192" y="282643"/>
                  </a:lnTo>
                  <a:lnTo>
                    <a:pt x="90119" y="244757"/>
                  </a:lnTo>
                  <a:lnTo>
                    <a:pt x="115960" y="208962"/>
                  </a:lnTo>
                  <a:lnTo>
                    <a:pt x="144551" y="175422"/>
                  </a:lnTo>
                  <a:lnTo>
                    <a:pt x="175728" y="144300"/>
                  </a:lnTo>
                  <a:lnTo>
                    <a:pt x="209329" y="115759"/>
                  </a:lnTo>
                  <a:lnTo>
                    <a:pt x="245188" y="89964"/>
                  </a:lnTo>
                  <a:lnTo>
                    <a:pt x="283143" y="67077"/>
                  </a:lnTo>
                  <a:lnTo>
                    <a:pt x="323029" y="47263"/>
                  </a:lnTo>
                  <a:lnTo>
                    <a:pt x="364683" y="30684"/>
                  </a:lnTo>
                  <a:lnTo>
                    <a:pt x="407941" y="17505"/>
                  </a:lnTo>
                  <a:lnTo>
                    <a:pt x="452638" y="7889"/>
                  </a:lnTo>
                  <a:lnTo>
                    <a:pt x="498613" y="1999"/>
                  </a:lnTo>
                  <a:lnTo>
                    <a:pt x="545700" y="0"/>
                  </a:lnTo>
                  <a:lnTo>
                    <a:pt x="592786" y="1999"/>
                  </a:lnTo>
                  <a:lnTo>
                    <a:pt x="638761" y="7889"/>
                  </a:lnTo>
                  <a:lnTo>
                    <a:pt x="683459" y="17505"/>
                  </a:lnTo>
                  <a:lnTo>
                    <a:pt x="726716" y="30684"/>
                  </a:lnTo>
                  <a:lnTo>
                    <a:pt x="768370" y="47263"/>
                  </a:lnTo>
                  <a:lnTo>
                    <a:pt x="808256" y="67077"/>
                  </a:lnTo>
                  <a:lnTo>
                    <a:pt x="846211" y="89964"/>
                  </a:lnTo>
                  <a:lnTo>
                    <a:pt x="882070" y="115759"/>
                  </a:lnTo>
                  <a:lnTo>
                    <a:pt x="915671" y="144300"/>
                  </a:lnTo>
                  <a:lnTo>
                    <a:pt x="946848" y="175422"/>
                  </a:lnTo>
                  <a:lnTo>
                    <a:pt x="975439" y="208963"/>
                  </a:lnTo>
                  <a:lnTo>
                    <a:pt x="1001280" y="244757"/>
                  </a:lnTo>
                  <a:lnTo>
                    <a:pt x="1024207" y="282643"/>
                  </a:lnTo>
                  <a:lnTo>
                    <a:pt x="1044056" y="322456"/>
                  </a:lnTo>
                  <a:lnTo>
                    <a:pt x="1060663" y="364033"/>
                  </a:lnTo>
                  <a:lnTo>
                    <a:pt x="1073865" y="407210"/>
                  </a:lnTo>
                  <a:lnTo>
                    <a:pt x="1083497" y="451823"/>
                  </a:lnTo>
                  <a:lnTo>
                    <a:pt x="1089397" y="497710"/>
                  </a:lnTo>
                  <a:lnTo>
                    <a:pt x="1091400" y="544706"/>
                  </a:lnTo>
                  <a:close/>
                </a:path>
              </a:pathLst>
            </a:custGeom>
            <a:ln w="83877">
              <a:solidFill>
                <a:srgbClr val="2C2D2E"/>
              </a:solidFill>
            </a:ln>
          </p:spPr>
          <p:txBody>
            <a:bodyPr wrap="square" lIns="0" tIns="0" rIns="0" bIns="0" rtlCol="0"/>
            <a:lstStyle/>
            <a:p>
              <a:endParaRPr sz="1799"/>
            </a:p>
          </p:txBody>
        </p:sp>
        <p:pic>
          <p:nvPicPr>
            <p:cNvPr id="75" name="object 75"/>
            <p:cNvPicPr/>
            <p:nvPr/>
          </p:nvPicPr>
          <p:blipFill>
            <a:blip r:embed="rId6" cstate="print"/>
            <a:stretch>
              <a:fillRect/>
            </a:stretch>
          </p:blipFill>
          <p:spPr>
            <a:xfrm>
              <a:off x="9108947" y="1696211"/>
              <a:ext cx="2965830" cy="4223004"/>
            </a:xfrm>
            <a:prstGeom prst="rect">
              <a:avLst/>
            </a:prstGeom>
          </p:spPr>
        </p:pic>
        <p:sp>
          <p:nvSpPr>
            <p:cNvPr id="76" name="object 76"/>
            <p:cNvSpPr/>
            <p:nvPr/>
          </p:nvSpPr>
          <p:spPr>
            <a:xfrm>
              <a:off x="9390888" y="1978151"/>
              <a:ext cx="2420620" cy="3677920"/>
            </a:xfrm>
            <a:custGeom>
              <a:avLst/>
              <a:gdLst/>
              <a:ahLst/>
              <a:cxnLst/>
              <a:rect l="l" t="t" r="r" b="b"/>
              <a:pathLst>
                <a:path w="2420620" h="3677920">
                  <a:moveTo>
                    <a:pt x="2420111" y="0"/>
                  </a:moveTo>
                  <a:lnTo>
                    <a:pt x="0" y="0"/>
                  </a:lnTo>
                  <a:lnTo>
                    <a:pt x="0" y="3677412"/>
                  </a:lnTo>
                  <a:lnTo>
                    <a:pt x="2420111" y="3677412"/>
                  </a:lnTo>
                  <a:lnTo>
                    <a:pt x="2420111" y="0"/>
                  </a:lnTo>
                  <a:close/>
                </a:path>
              </a:pathLst>
            </a:custGeom>
            <a:solidFill>
              <a:srgbClr val="FFFFFF"/>
            </a:solidFill>
          </p:spPr>
          <p:txBody>
            <a:bodyPr wrap="square" lIns="0" tIns="0" rIns="0" bIns="0" rtlCol="0"/>
            <a:lstStyle/>
            <a:p>
              <a:endParaRPr sz="1799"/>
            </a:p>
          </p:txBody>
        </p:sp>
      </p:grpSp>
      <p:sp>
        <p:nvSpPr>
          <p:cNvPr id="77" name="object 77"/>
          <p:cNvSpPr txBox="1"/>
          <p:nvPr/>
        </p:nvSpPr>
        <p:spPr>
          <a:xfrm>
            <a:off x="9388442" y="2360192"/>
            <a:ext cx="2419990" cy="299642"/>
          </a:xfrm>
          <a:prstGeom prst="rect">
            <a:avLst/>
          </a:prstGeom>
        </p:spPr>
        <p:txBody>
          <a:bodyPr vert="horz" wrap="square" lIns="0" tIns="12697" rIns="0" bIns="0" rtlCol="0">
            <a:spAutoFit/>
          </a:bodyPr>
          <a:lstStyle/>
          <a:p>
            <a:pPr marL="357398">
              <a:spcBef>
                <a:spcPts val="100"/>
              </a:spcBef>
            </a:pPr>
            <a:r>
              <a:rPr sz="1799" spc="-10" dirty="0">
                <a:latin typeface="Arial"/>
                <a:cs typeface="Arial"/>
              </a:rPr>
              <a:t>Value</a:t>
            </a:r>
            <a:r>
              <a:rPr sz="1799" spc="-100" dirty="0">
                <a:latin typeface="Arial"/>
                <a:cs typeface="Arial"/>
              </a:rPr>
              <a:t> </a:t>
            </a:r>
            <a:r>
              <a:rPr sz="1799" spc="-10" dirty="0">
                <a:latin typeface="Arial"/>
                <a:cs typeface="Arial"/>
              </a:rPr>
              <a:t>contributor</a:t>
            </a:r>
            <a:endParaRPr sz="1799">
              <a:latin typeface="Arial"/>
              <a:cs typeface="Arial"/>
            </a:endParaRPr>
          </a:p>
        </p:txBody>
      </p:sp>
      <p:grpSp>
        <p:nvGrpSpPr>
          <p:cNvPr id="78" name="object 78"/>
          <p:cNvGrpSpPr/>
          <p:nvPr/>
        </p:nvGrpSpPr>
        <p:grpSpPr>
          <a:xfrm>
            <a:off x="6414369" y="1696675"/>
            <a:ext cx="5393555" cy="4220381"/>
            <a:chOff x="6416040" y="1696224"/>
            <a:chExt cx="5394960" cy="4221480"/>
          </a:xfrm>
        </p:grpSpPr>
        <p:sp>
          <p:nvSpPr>
            <p:cNvPr id="79" name="object 79"/>
            <p:cNvSpPr/>
            <p:nvPr/>
          </p:nvSpPr>
          <p:spPr>
            <a:xfrm>
              <a:off x="9387840" y="5623559"/>
              <a:ext cx="2423160" cy="45720"/>
            </a:xfrm>
            <a:custGeom>
              <a:avLst/>
              <a:gdLst/>
              <a:ahLst/>
              <a:cxnLst/>
              <a:rect l="l" t="t" r="r" b="b"/>
              <a:pathLst>
                <a:path w="2423159" h="45720">
                  <a:moveTo>
                    <a:pt x="2423159" y="0"/>
                  </a:moveTo>
                  <a:lnTo>
                    <a:pt x="0" y="0"/>
                  </a:lnTo>
                  <a:lnTo>
                    <a:pt x="0" y="45719"/>
                  </a:lnTo>
                  <a:lnTo>
                    <a:pt x="2423159" y="45719"/>
                  </a:lnTo>
                  <a:lnTo>
                    <a:pt x="2423159" y="0"/>
                  </a:lnTo>
                  <a:close/>
                </a:path>
              </a:pathLst>
            </a:custGeom>
            <a:solidFill>
              <a:srgbClr val="EC135B"/>
            </a:solidFill>
          </p:spPr>
          <p:txBody>
            <a:bodyPr wrap="square" lIns="0" tIns="0" rIns="0" bIns="0" rtlCol="0"/>
            <a:lstStyle/>
            <a:p>
              <a:endParaRPr sz="1799"/>
            </a:p>
          </p:txBody>
        </p:sp>
        <p:sp>
          <p:nvSpPr>
            <p:cNvPr id="80" name="object 80"/>
            <p:cNvSpPr/>
            <p:nvPr/>
          </p:nvSpPr>
          <p:spPr>
            <a:xfrm>
              <a:off x="10168590" y="3778053"/>
              <a:ext cx="818515" cy="817244"/>
            </a:xfrm>
            <a:custGeom>
              <a:avLst/>
              <a:gdLst/>
              <a:ahLst/>
              <a:cxnLst/>
              <a:rect l="l" t="t" r="r" b="b"/>
              <a:pathLst>
                <a:path w="818515" h="817245">
                  <a:moveTo>
                    <a:pt x="520674" y="631095"/>
                  </a:moveTo>
                  <a:lnTo>
                    <a:pt x="520674" y="816718"/>
                  </a:lnTo>
                  <a:lnTo>
                    <a:pt x="0" y="816718"/>
                  </a:lnTo>
                  <a:lnTo>
                    <a:pt x="0" y="296986"/>
                  </a:lnTo>
                  <a:lnTo>
                    <a:pt x="185955" y="296986"/>
                  </a:lnTo>
                </a:path>
                <a:path w="818515" h="817245">
                  <a:moveTo>
                    <a:pt x="297528" y="185616"/>
                  </a:moveTo>
                  <a:lnTo>
                    <a:pt x="297527" y="0"/>
                  </a:lnTo>
                  <a:lnTo>
                    <a:pt x="818202" y="0"/>
                  </a:lnTo>
                  <a:lnTo>
                    <a:pt x="818202" y="519726"/>
                  </a:lnTo>
                  <a:lnTo>
                    <a:pt x="632247" y="519725"/>
                  </a:lnTo>
                </a:path>
              </a:pathLst>
            </a:custGeom>
            <a:ln w="74314">
              <a:solidFill>
                <a:srgbClr val="2C2D2E"/>
              </a:solidFill>
            </a:ln>
          </p:spPr>
          <p:txBody>
            <a:bodyPr wrap="square" lIns="0" tIns="0" rIns="0" bIns="0" rtlCol="0"/>
            <a:lstStyle/>
            <a:p>
              <a:endParaRPr sz="1799"/>
            </a:p>
          </p:txBody>
        </p:sp>
        <p:sp>
          <p:nvSpPr>
            <p:cNvPr id="81" name="object 81"/>
            <p:cNvSpPr/>
            <p:nvPr/>
          </p:nvSpPr>
          <p:spPr>
            <a:xfrm>
              <a:off x="10466118" y="4075040"/>
              <a:ext cx="223520" cy="222885"/>
            </a:xfrm>
            <a:custGeom>
              <a:avLst/>
              <a:gdLst/>
              <a:ahLst/>
              <a:cxnLst/>
              <a:rect l="l" t="t" r="r" b="b"/>
              <a:pathLst>
                <a:path w="223520" h="222885">
                  <a:moveTo>
                    <a:pt x="0" y="222739"/>
                  </a:moveTo>
                  <a:lnTo>
                    <a:pt x="223146" y="222739"/>
                  </a:lnTo>
                  <a:lnTo>
                    <a:pt x="223146" y="0"/>
                  </a:lnTo>
                  <a:lnTo>
                    <a:pt x="0" y="0"/>
                  </a:lnTo>
                  <a:lnTo>
                    <a:pt x="0" y="222739"/>
                  </a:lnTo>
                  <a:close/>
                </a:path>
              </a:pathLst>
            </a:custGeom>
            <a:ln w="74314">
              <a:solidFill>
                <a:srgbClr val="F94616"/>
              </a:solidFill>
            </a:ln>
          </p:spPr>
          <p:txBody>
            <a:bodyPr wrap="square" lIns="0" tIns="0" rIns="0" bIns="0" rtlCol="0"/>
            <a:lstStyle/>
            <a:p>
              <a:endParaRPr sz="1799"/>
            </a:p>
          </p:txBody>
        </p:sp>
        <p:pic>
          <p:nvPicPr>
            <p:cNvPr id="82" name="object 82"/>
            <p:cNvPicPr/>
            <p:nvPr/>
          </p:nvPicPr>
          <p:blipFill>
            <a:blip r:embed="rId6" cstate="print"/>
            <a:stretch>
              <a:fillRect/>
            </a:stretch>
          </p:blipFill>
          <p:spPr>
            <a:xfrm>
              <a:off x="6416040" y="1696224"/>
              <a:ext cx="2965830" cy="4221480"/>
            </a:xfrm>
            <a:prstGeom prst="rect">
              <a:avLst/>
            </a:prstGeom>
          </p:spPr>
        </p:pic>
        <p:sp>
          <p:nvSpPr>
            <p:cNvPr id="83" name="object 83"/>
            <p:cNvSpPr/>
            <p:nvPr/>
          </p:nvSpPr>
          <p:spPr>
            <a:xfrm>
              <a:off x="6697980" y="1978151"/>
              <a:ext cx="2420620" cy="3676015"/>
            </a:xfrm>
            <a:custGeom>
              <a:avLst/>
              <a:gdLst/>
              <a:ahLst/>
              <a:cxnLst/>
              <a:rect l="l" t="t" r="r" b="b"/>
              <a:pathLst>
                <a:path w="2420620" h="3676015">
                  <a:moveTo>
                    <a:pt x="2420112" y="0"/>
                  </a:moveTo>
                  <a:lnTo>
                    <a:pt x="0" y="0"/>
                  </a:lnTo>
                  <a:lnTo>
                    <a:pt x="0" y="3675888"/>
                  </a:lnTo>
                  <a:lnTo>
                    <a:pt x="2420112" y="3675888"/>
                  </a:lnTo>
                  <a:lnTo>
                    <a:pt x="2420112" y="0"/>
                  </a:lnTo>
                  <a:close/>
                </a:path>
              </a:pathLst>
            </a:custGeom>
            <a:solidFill>
              <a:srgbClr val="FFFFFF"/>
            </a:solidFill>
          </p:spPr>
          <p:txBody>
            <a:bodyPr wrap="square" lIns="0" tIns="0" rIns="0" bIns="0" rtlCol="0"/>
            <a:lstStyle/>
            <a:p>
              <a:endParaRPr sz="1799"/>
            </a:p>
          </p:txBody>
        </p:sp>
      </p:grpSp>
      <p:sp>
        <p:nvSpPr>
          <p:cNvPr id="84" name="object 84"/>
          <p:cNvSpPr txBox="1"/>
          <p:nvPr/>
        </p:nvSpPr>
        <p:spPr>
          <a:xfrm>
            <a:off x="6696235" y="2360192"/>
            <a:ext cx="2419990" cy="573891"/>
          </a:xfrm>
          <a:prstGeom prst="rect">
            <a:avLst/>
          </a:prstGeom>
        </p:spPr>
        <p:txBody>
          <a:bodyPr vert="horz" wrap="square" lIns="0" tIns="12697" rIns="0" bIns="0" rtlCol="0">
            <a:spAutoFit/>
          </a:bodyPr>
          <a:lstStyle/>
          <a:p>
            <a:pPr marL="684325" marR="625922" indent="-50785">
              <a:spcBef>
                <a:spcPts val="100"/>
              </a:spcBef>
            </a:pPr>
            <a:r>
              <a:rPr sz="1799" spc="-60" dirty="0">
                <a:latin typeface="Arial"/>
                <a:cs typeface="Arial"/>
              </a:rPr>
              <a:t>RPA</a:t>
            </a:r>
            <a:r>
              <a:rPr sz="1799" spc="-95" dirty="0">
                <a:latin typeface="Arial"/>
                <a:cs typeface="Arial"/>
              </a:rPr>
              <a:t> </a:t>
            </a:r>
            <a:r>
              <a:rPr sz="1799" dirty="0">
                <a:latin typeface="Arial"/>
                <a:cs typeface="Arial"/>
              </a:rPr>
              <a:t>and</a:t>
            </a:r>
            <a:r>
              <a:rPr sz="1799" spc="-95" dirty="0">
                <a:latin typeface="Arial"/>
                <a:cs typeface="Arial"/>
              </a:rPr>
              <a:t> </a:t>
            </a:r>
            <a:r>
              <a:rPr sz="1799" spc="-25" dirty="0">
                <a:latin typeface="Arial"/>
                <a:cs typeface="Arial"/>
              </a:rPr>
              <a:t>AI </a:t>
            </a:r>
            <a:r>
              <a:rPr sz="1799" spc="-10" dirty="0">
                <a:latin typeface="Arial"/>
                <a:cs typeface="Arial"/>
              </a:rPr>
              <a:t>Innovation</a:t>
            </a:r>
            <a:endParaRPr sz="1799">
              <a:latin typeface="Arial"/>
              <a:cs typeface="Arial"/>
            </a:endParaRPr>
          </a:p>
        </p:txBody>
      </p:sp>
      <p:grpSp>
        <p:nvGrpSpPr>
          <p:cNvPr id="85" name="object 85"/>
          <p:cNvGrpSpPr/>
          <p:nvPr/>
        </p:nvGrpSpPr>
        <p:grpSpPr>
          <a:xfrm>
            <a:off x="6693187" y="3592024"/>
            <a:ext cx="2422529" cy="2077179"/>
            <a:chOff x="6694931" y="3592067"/>
            <a:chExt cx="2423160" cy="2077720"/>
          </a:xfrm>
        </p:grpSpPr>
        <p:sp>
          <p:nvSpPr>
            <p:cNvPr id="86" name="object 86"/>
            <p:cNvSpPr/>
            <p:nvPr/>
          </p:nvSpPr>
          <p:spPr>
            <a:xfrm>
              <a:off x="6694931" y="5623560"/>
              <a:ext cx="2423160" cy="45720"/>
            </a:xfrm>
            <a:custGeom>
              <a:avLst/>
              <a:gdLst/>
              <a:ahLst/>
              <a:cxnLst/>
              <a:rect l="l" t="t" r="r" b="b"/>
              <a:pathLst>
                <a:path w="2423159" h="45720">
                  <a:moveTo>
                    <a:pt x="2423160" y="0"/>
                  </a:moveTo>
                  <a:lnTo>
                    <a:pt x="0" y="0"/>
                  </a:lnTo>
                  <a:lnTo>
                    <a:pt x="0" y="45719"/>
                  </a:lnTo>
                  <a:lnTo>
                    <a:pt x="2423160" y="45719"/>
                  </a:lnTo>
                  <a:lnTo>
                    <a:pt x="2423160" y="0"/>
                  </a:lnTo>
                  <a:close/>
                </a:path>
              </a:pathLst>
            </a:custGeom>
            <a:solidFill>
              <a:srgbClr val="EC135B"/>
            </a:solidFill>
          </p:spPr>
          <p:txBody>
            <a:bodyPr wrap="square" lIns="0" tIns="0" rIns="0" bIns="0" rtlCol="0"/>
            <a:lstStyle/>
            <a:p>
              <a:endParaRPr sz="1799"/>
            </a:p>
          </p:txBody>
        </p:sp>
        <p:sp>
          <p:nvSpPr>
            <p:cNvPr id="87" name="object 87"/>
            <p:cNvSpPr/>
            <p:nvPr/>
          </p:nvSpPr>
          <p:spPr>
            <a:xfrm>
              <a:off x="7356347" y="3592067"/>
              <a:ext cx="1169035" cy="1181100"/>
            </a:xfrm>
            <a:custGeom>
              <a:avLst/>
              <a:gdLst/>
              <a:ahLst/>
              <a:cxnLst/>
              <a:rect l="l" t="t" r="r" b="b"/>
              <a:pathLst>
                <a:path w="1169034" h="1181100">
                  <a:moveTo>
                    <a:pt x="584453" y="295275"/>
                  </a:moveTo>
                  <a:lnTo>
                    <a:pt x="537047" y="299139"/>
                  </a:lnTo>
                  <a:lnTo>
                    <a:pt x="492078" y="310329"/>
                  </a:lnTo>
                  <a:lnTo>
                    <a:pt x="450148" y="328234"/>
                  </a:lnTo>
                  <a:lnTo>
                    <a:pt x="411857" y="352248"/>
                  </a:lnTo>
                  <a:lnTo>
                    <a:pt x="377809" y="381762"/>
                  </a:lnTo>
                  <a:lnTo>
                    <a:pt x="348602" y="416167"/>
                  </a:lnTo>
                  <a:lnTo>
                    <a:pt x="324840" y="454857"/>
                  </a:lnTo>
                  <a:lnTo>
                    <a:pt x="307122" y="497223"/>
                  </a:lnTo>
                  <a:lnTo>
                    <a:pt x="296051" y="542656"/>
                  </a:lnTo>
                  <a:lnTo>
                    <a:pt x="292226" y="590550"/>
                  </a:lnTo>
                  <a:lnTo>
                    <a:pt x="296987" y="643918"/>
                  </a:lnTo>
                  <a:lnTo>
                    <a:pt x="310707" y="694116"/>
                  </a:lnTo>
                  <a:lnTo>
                    <a:pt x="332549" y="740298"/>
                  </a:lnTo>
                  <a:lnTo>
                    <a:pt x="361672" y="781623"/>
                  </a:lnTo>
                  <a:lnTo>
                    <a:pt x="397237" y="817247"/>
                  </a:lnTo>
                  <a:lnTo>
                    <a:pt x="438403" y="846328"/>
                  </a:lnTo>
                  <a:lnTo>
                    <a:pt x="438403" y="989584"/>
                  </a:lnTo>
                  <a:lnTo>
                    <a:pt x="489584" y="1147445"/>
                  </a:lnTo>
                  <a:lnTo>
                    <a:pt x="520678" y="1178663"/>
                  </a:lnTo>
                  <a:lnTo>
                    <a:pt x="535812" y="1181100"/>
                  </a:lnTo>
                  <a:lnTo>
                    <a:pt x="633222" y="1181100"/>
                  </a:lnTo>
                  <a:lnTo>
                    <a:pt x="672280" y="1161168"/>
                  </a:lnTo>
                  <a:lnTo>
                    <a:pt x="700727" y="1082675"/>
                  </a:lnTo>
                  <a:lnTo>
                    <a:pt x="570865" y="1082675"/>
                  </a:lnTo>
                  <a:lnTo>
                    <a:pt x="535812" y="976249"/>
                  </a:lnTo>
                  <a:lnTo>
                    <a:pt x="535812" y="881761"/>
                  </a:lnTo>
                  <a:lnTo>
                    <a:pt x="730630" y="881761"/>
                  </a:lnTo>
                  <a:lnTo>
                    <a:pt x="730630" y="846328"/>
                  </a:lnTo>
                  <a:lnTo>
                    <a:pt x="771744" y="817247"/>
                  </a:lnTo>
                  <a:lnTo>
                    <a:pt x="801512" y="787400"/>
                  </a:lnTo>
                  <a:lnTo>
                    <a:pt x="584453" y="787400"/>
                  </a:lnTo>
                  <a:lnTo>
                    <a:pt x="539792" y="782200"/>
                  </a:lnTo>
                  <a:lnTo>
                    <a:pt x="498789" y="767391"/>
                  </a:lnTo>
                  <a:lnTo>
                    <a:pt x="462616" y="744152"/>
                  </a:lnTo>
                  <a:lnTo>
                    <a:pt x="432443" y="713667"/>
                  </a:lnTo>
                  <a:lnTo>
                    <a:pt x="409442" y="677117"/>
                  </a:lnTo>
                  <a:lnTo>
                    <a:pt x="394782" y="635684"/>
                  </a:lnTo>
                  <a:lnTo>
                    <a:pt x="389635" y="590550"/>
                  </a:lnTo>
                  <a:lnTo>
                    <a:pt x="394782" y="545415"/>
                  </a:lnTo>
                  <a:lnTo>
                    <a:pt x="409442" y="503982"/>
                  </a:lnTo>
                  <a:lnTo>
                    <a:pt x="432443" y="467432"/>
                  </a:lnTo>
                  <a:lnTo>
                    <a:pt x="462616" y="436947"/>
                  </a:lnTo>
                  <a:lnTo>
                    <a:pt x="498789" y="413708"/>
                  </a:lnTo>
                  <a:lnTo>
                    <a:pt x="539792" y="398899"/>
                  </a:lnTo>
                  <a:lnTo>
                    <a:pt x="584453" y="393700"/>
                  </a:lnTo>
                  <a:lnTo>
                    <a:pt x="720846" y="393700"/>
                  </a:lnTo>
                  <a:lnTo>
                    <a:pt x="726948" y="384937"/>
                  </a:lnTo>
                  <a:lnTo>
                    <a:pt x="731057" y="365851"/>
                  </a:lnTo>
                  <a:lnTo>
                    <a:pt x="727725" y="347313"/>
                  </a:lnTo>
                  <a:lnTo>
                    <a:pt x="717750" y="331394"/>
                  </a:lnTo>
                  <a:lnTo>
                    <a:pt x="701928" y="320167"/>
                  </a:lnTo>
                  <a:lnTo>
                    <a:pt x="673840" y="309366"/>
                  </a:lnTo>
                  <a:lnTo>
                    <a:pt x="644763" y="301577"/>
                  </a:lnTo>
                  <a:lnTo>
                    <a:pt x="614900" y="296860"/>
                  </a:lnTo>
                  <a:lnTo>
                    <a:pt x="584453" y="295275"/>
                  </a:lnTo>
                  <a:close/>
                </a:path>
                <a:path w="1169034" h="1181100">
                  <a:moveTo>
                    <a:pt x="730630" y="881761"/>
                  </a:moveTo>
                  <a:lnTo>
                    <a:pt x="633222" y="881761"/>
                  </a:lnTo>
                  <a:lnTo>
                    <a:pt x="633222" y="976249"/>
                  </a:lnTo>
                  <a:lnTo>
                    <a:pt x="598043" y="1082675"/>
                  </a:lnTo>
                  <a:lnTo>
                    <a:pt x="700727" y="1082675"/>
                  </a:lnTo>
                  <a:lnTo>
                    <a:pt x="728091" y="999871"/>
                  </a:lnTo>
                  <a:lnTo>
                    <a:pt x="729742" y="994791"/>
                  </a:lnTo>
                  <a:lnTo>
                    <a:pt x="730630" y="989584"/>
                  </a:lnTo>
                  <a:lnTo>
                    <a:pt x="730630" y="881761"/>
                  </a:lnTo>
                  <a:close/>
                </a:path>
                <a:path w="1169034" h="1181100">
                  <a:moveTo>
                    <a:pt x="274510" y="854551"/>
                  </a:moveTo>
                  <a:lnTo>
                    <a:pt x="171196" y="938530"/>
                  </a:lnTo>
                  <a:lnTo>
                    <a:pt x="156908" y="973375"/>
                  </a:lnTo>
                  <a:lnTo>
                    <a:pt x="160480" y="991875"/>
                  </a:lnTo>
                  <a:lnTo>
                    <a:pt x="171196" y="1008126"/>
                  </a:lnTo>
                  <a:lnTo>
                    <a:pt x="187326" y="1018984"/>
                  </a:lnTo>
                  <a:lnTo>
                    <a:pt x="205660" y="1022604"/>
                  </a:lnTo>
                  <a:lnTo>
                    <a:pt x="223970" y="1018984"/>
                  </a:lnTo>
                  <a:lnTo>
                    <a:pt x="240029" y="1008126"/>
                  </a:lnTo>
                  <a:lnTo>
                    <a:pt x="308991" y="938530"/>
                  </a:lnTo>
                  <a:lnTo>
                    <a:pt x="319706" y="922279"/>
                  </a:lnTo>
                  <a:lnTo>
                    <a:pt x="323278" y="903779"/>
                  </a:lnTo>
                  <a:lnTo>
                    <a:pt x="319706" y="885255"/>
                  </a:lnTo>
                  <a:lnTo>
                    <a:pt x="308991" y="868934"/>
                  </a:lnTo>
                  <a:lnTo>
                    <a:pt x="292858" y="858146"/>
                  </a:lnTo>
                  <a:lnTo>
                    <a:pt x="274510" y="854551"/>
                  </a:lnTo>
                  <a:close/>
                </a:path>
                <a:path w="1169034" h="1181100">
                  <a:moveTo>
                    <a:pt x="894413" y="854551"/>
                  </a:moveTo>
                  <a:lnTo>
                    <a:pt x="876103" y="858146"/>
                  </a:lnTo>
                  <a:lnTo>
                    <a:pt x="860044" y="868934"/>
                  </a:lnTo>
                  <a:lnTo>
                    <a:pt x="849328" y="885255"/>
                  </a:lnTo>
                  <a:lnTo>
                    <a:pt x="845756" y="903779"/>
                  </a:lnTo>
                  <a:lnTo>
                    <a:pt x="849328" y="922279"/>
                  </a:lnTo>
                  <a:lnTo>
                    <a:pt x="860044" y="938530"/>
                  </a:lnTo>
                  <a:lnTo>
                    <a:pt x="928877" y="1008126"/>
                  </a:lnTo>
                  <a:lnTo>
                    <a:pt x="944991" y="1018984"/>
                  </a:lnTo>
                  <a:lnTo>
                    <a:pt x="963295" y="1022604"/>
                  </a:lnTo>
                  <a:lnTo>
                    <a:pt x="981598" y="1018984"/>
                  </a:lnTo>
                  <a:lnTo>
                    <a:pt x="997711" y="1008126"/>
                  </a:lnTo>
                  <a:lnTo>
                    <a:pt x="1008427" y="991875"/>
                  </a:lnTo>
                  <a:lnTo>
                    <a:pt x="1011999" y="973375"/>
                  </a:lnTo>
                  <a:lnTo>
                    <a:pt x="1008427" y="954851"/>
                  </a:lnTo>
                  <a:lnTo>
                    <a:pt x="997711" y="938530"/>
                  </a:lnTo>
                  <a:lnTo>
                    <a:pt x="928877" y="868934"/>
                  </a:lnTo>
                  <a:lnTo>
                    <a:pt x="912747" y="858146"/>
                  </a:lnTo>
                  <a:lnTo>
                    <a:pt x="894413" y="854551"/>
                  </a:lnTo>
                  <a:close/>
                </a:path>
                <a:path w="1169034" h="1181100">
                  <a:moveTo>
                    <a:pt x="633222" y="881761"/>
                  </a:moveTo>
                  <a:lnTo>
                    <a:pt x="535812" y="881761"/>
                  </a:lnTo>
                  <a:lnTo>
                    <a:pt x="547717" y="883521"/>
                  </a:lnTo>
                  <a:lnTo>
                    <a:pt x="559800" y="884793"/>
                  </a:lnTo>
                  <a:lnTo>
                    <a:pt x="572049" y="885565"/>
                  </a:lnTo>
                  <a:lnTo>
                    <a:pt x="584453" y="885825"/>
                  </a:lnTo>
                  <a:lnTo>
                    <a:pt x="596860" y="885565"/>
                  </a:lnTo>
                  <a:lnTo>
                    <a:pt x="609123" y="884793"/>
                  </a:lnTo>
                  <a:lnTo>
                    <a:pt x="621244" y="883521"/>
                  </a:lnTo>
                  <a:lnTo>
                    <a:pt x="633222" y="881761"/>
                  </a:lnTo>
                  <a:close/>
                </a:path>
                <a:path w="1169034" h="1181100">
                  <a:moveTo>
                    <a:pt x="806805" y="442372"/>
                  </a:moveTo>
                  <a:lnTo>
                    <a:pt x="787907" y="446532"/>
                  </a:lnTo>
                  <a:lnTo>
                    <a:pt x="772086" y="457833"/>
                  </a:lnTo>
                  <a:lnTo>
                    <a:pt x="762111" y="473789"/>
                  </a:lnTo>
                  <a:lnTo>
                    <a:pt x="758779" y="492341"/>
                  </a:lnTo>
                  <a:lnTo>
                    <a:pt x="762888" y="511429"/>
                  </a:lnTo>
                  <a:lnTo>
                    <a:pt x="770002" y="530346"/>
                  </a:lnTo>
                  <a:lnTo>
                    <a:pt x="775128" y="549894"/>
                  </a:lnTo>
                  <a:lnTo>
                    <a:pt x="778230" y="569989"/>
                  </a:lnTo>
                  <a:lnTo>
                    <a:pt x="779272" y="590550"/>
                  </a:lnTo>
                  <a:lnTo>
                    <a:pt x="774125" y="635684"/>
                  </a:lnTo>
                  <a:lnTo>
                    <a:pt x="759465" y="677117"/>
                  </a:lnTo>
                  <a:lnTo>
                    <a:pt x="736464" y="713667"/>
                  </a:lnTo>
                  <a:lnTo>
                    <a:pt x="706291" y="744152"/>
                  </a:lnTo>
                  <a:lnTo>
                    <a:pt x="670118" y="767391"/>
                  </a:lnTo>
                  <a:lnTo>
                    <a:pt x="629115" y="782200"/>
                  </a:lnTo>
                  <a:lnTo>
                    <a:pt x="584453" y="787400"/>
                  </a:lnTo>
                  <a:lnTo>
                    <a:pt x="801512" y="787400"/>
                  </a:lnTo>
                  <a:lnTo>
                    <a:pt x="836374" y="740298"/>
                  </a:lnTo>
                  <a:lnTo>
                    <a:pt x="858204" y="694116"/>
                  </a:lnTo>
                  <a:lnTo>
                    <a:pt x="871921" y="643918"/>
                  </a:lnTo>
                  <a:lnTo>
                    <a:pt x="876680" y="590550"/>
                  </a:lnTo>
                  <a:lnTo>
                    <a:pt x="875117" y="559762"/>
                  </a:lnTo>
                  <a:lnTo>
                    <a:pt x="862750" y="500235"/>
                  </a:lnTo>
                  <a:lnTo>
                    <a:pt x="840932" y="455818"/>
                  </a:lnTo>
                  <a:lnTo>
                    <a:pt x="825166" y="445738"/>
                  </a:lnTo>
                  <a:lnTo>
                    <a:pt x="806805" y="442372"/>
                  </a:lnTo>
                  <a:close/>
                </a:path>
                <a:path w="1169034" h="1181100">
                  <a:moveTo>
                    <a:pt x="146176" y="541401"/>
                  </a:moveTo>
                  <a:lnTo>
                    <a:pt x="48768" y="541401"/>
                  </a:lnTo>
                  <a:lnTo>
                    <a:pt x="29789" y="545258"/>
                  </a:lnTo>
                  <a:lnTo>
                    <a:pt x="14287" y="555783"/>
                  </a:lnTo>
                  <a:lnTo>
                    <a:pt x="3833" y="571404"/>
                  </a:lnTo>
                  <a:lnTo>
                    <a:pt x="0" y="590550"/>
                  </a:lnTo>
                  <a:lnTo>
                    <a:pt x="3833" y="609715"/>
                  </a:lnTo>
                  <a:lnTo>
                    <a:pt x="14287" y="625379"/>
                  </a:lnTo>
                  <a:lnTo>
                    <a:pt x="29789" y="635948"/>
                  </a:lnTo>
                  <a:lnTo>
                    <a:pt x="48768" y="639826"/>
                  </a:lnTo>
                  <a:lnTo>
                    <a:pt x="146176" y="639826"/>
                  </a:lnTo>
                  <a:lnTo>
                    <a:pt x="165082" y="635948"/>
                  </a:lnTo>
                  <a:lnTo>
                    <a:pt x="180546" y="625379"/>
                  </a:lnTo>
                  <a:lnTo>
                    <a:pt x="190986" y="609715"/>
                  </a:lnTo>
                  <a:lnTo>
                    <a:pt x="194818" y="590550"/>
                  </a:lnTo>
                  <a:lnTo>
                    <a:pt x="190986" y="571404"/>
                  </a:lnTo>
                  <a:lnTo>
                    <a:pt x="180546" y="555783"/>
                  </a:lnTo>
                  <a:lnTo>
                    <a:pt x="165082" y="545258"/>
                  </a:lnTo>
                  <a:lnTo>
                    <a:pt x="146176" y="541401"/>
                  </a:lnTo>
                  <a:close/>
                </a:path>
                <a:path w="1169034" h="1181100">
                  <a:moveTo>
                    <a:pt x="1120267" y="541401"/>
                  </a:moveTo>
                  <a:lnTo>
                    <a:pt x="1022857" y="541401"/>
                  </a:lnTo>
                  <a:lnTo>
                    <a:pt x="1003879" y="545258"/>
                  </a:lnTo>
                  <a:lnTo>
                    <a:pt x="988377" y="555783"/>
                  </a:lnTo>
                  <a:lnTo>
                    <a:pt x="977923" y="571404"/>
                  </a:lnTo>
                  <a:lnTo>
                    <a:pt x="974090" y="590550"/>
                  </a:lnTo>
                  <a:lnTo>
                    <a:pt x="977923" y="609715"/>
                  </a:lnTo>
                  <a:lnTo>
                    <a:pt x="988377" y="625379"/>
                  </a:lnTo>
                  <a:lnTo>
                    <a:pt x="1003879" y="635948"/>
                  </a:lnTo>
                  <a:lnTo>
                    <a:pt x="1022857" y="639826"/>
                  </a:lnTo>
                  <a:lnTo>
                    <a:pt x="1120267" y="639826"/>
                  </a:lnTo>
                  <a:lnTo>
                    <a:pt x="1139172" y="635948"/>
                  </a:lnTo>
                  <a:lnTo>
                    <a:pt x="1154636" y="625379"/>
                  </a:lnTo>
                  <a:lnTo>
                    <a:pt x="1165076" y="609715"/>
                  </a:lnTo>
                  <a:lnTo>
                    <a:pt x="1168907" y="590550"/>
                  </a:lnTo>
                  <a:lnTo>
                    <a:pt x="1165076" y="571404"/>
                  </a:lnTo>
                  <a:lnTo>
                    <a:pt x="1154636" y="555783"/>
                  </a:lnTo>
                  <a:lnTo>
                    <a:pt x="1139172" y="545258"/>
                  </a:lnTo>
                  <a:lnTo>
                    <a:pt x="1120267" y="541401"/>
                  </a:lnTo>
                  <a:close/>
                </a:path>
                <a:path w="1169034" h="1181100">
                  <a:moveTo>
                    <a:pt x="720846" y="393700"/>
                  </a:moveTo>
                  <a:lnTo>
                    <a:pt x="584453" y="393700"/>
                  </a:lnTo>
                  <a:lnTo>
                    <a:pt x="604821" y="394761"/>
                  </a:lnTo>
                  <a:lnTo>
                    <a:pt x="624712" y="397906"/>
                  </a:lnTo>
                  <a:lnTo>
                    <a:pt x="644032" y="403076"/>
                  </a:lnTo>
                  <a:lnTo>
                    <a:pt x="662685" y="410210"/>
                  </a:lnTo>
                  <a:lnTo>
                    <a:pt x="681603" y="414369"/>
                  </a:lnTo>
                  <a:lnTo>
                    <a:pt x="700008" y="411003"/>
                  </a:lnTo>
                  <a:lnTo>
                    <a:pt x="715817" y="400923"/>
                  </a:lnTo>
                  <a:lnTo>
                    <a:pt x="720846" y="393700"/>
                  </a:lnTo>
                  <a:close/>
                </a:path>
                <a:path w="1169034" h="1181100">
                  <a:moveTo>
                    <a:pt x="205660" y="158591"/>
                  </a:moveTo>
                  <a:lnTo>
                    <a:pt x="187326" y="162186"/>
                  </a:lnTo>
                  <a:lnTo>
                    <a:pt x="171196" y="172974"/>
                  </a:lnTo>
                  <a:lnTo>
                    <a:pt x="160480" y="189241"/>
                  </a:lnTo>
                  <a:lnTo>
                    <a:pt x="156908" y="207772"/>
                  </a:lnTo>
                  <a:lnTo>
                    <a:pt x="160480" y="226302"/>
                  </a:lnTo>
                  <a:lnTo>
                    <a:pt x="171196" y="242570"/>
                  </a:lnTo>
                  <a:lnTo>
                    <a:pt x="240029" y="312166"/>
                  </a:lnTo>
                  <a:lnTo>
                    <a:pt x="256162" y="322953"/>
                  </a:lnTo>
                  <a:lnTo>
                    <a:pt x="274510" y="326548"/>
                  </a:lnTo>
                  <a:lnTo>
                    <a:pt x="292858" y="322953"/>
                  </a:lnTo>
                  <a:lnTo>
                    <a:pt x="308991" y="312166"/>
                  </a:lnTo>
                  <a:lnTo>
                    <a:pt x="319706" y="295898"/>
                  </a:lnTo>
                  <a:lnTo>
                    <a:pt x="323278" y="277368"/>
                  </a:lnTo>
                  <a:lnTo>
                    <a:pt x="319706" y="258837"/>
                  </a:lnTo>
                  <a:lnTo>
                    <a:pt x="308991" y="242570"/>
                  </a:lnTo>
                  <a:lnTo>
                    <a:pt x="240029" y="172974"/>
                  </a:lnTo>
                  <a:lnTo>
                    <a:pt x="223970" y="162186"/>
                  </a:lnTo>
                  <a:lnTo>
                    <a:pt x="205660" y="158591"/>
                  </a:lnTo>
                  <a:close/>
                </a:path>
                <a:path w="1169034" h="1181100">
                  <a:moveTo>
                    <a:pt x="963294" y="158591"/>
                  </a:moveTo>
                  <a:lnTo>
                    <a:pt x="860044" y="242570"/>
                  </a:lnTo>
                  <a:lnTo>
                    <a:pt x="845756" y="277368"/>
                  </a:lnTo>
                  <a:lnTo>
                    <a:pt x="849328" y="295898"/>
                  </a:lnTo>
                  <a:lnTo>
                    <a:pt x="860044" y="312166"/>
                  </a:lnTo>
                  <a:lnTo>
                    <a:pt x="876103" y="322953"/>
                  </a:lnTo>
                  <a:lnTo>
                    <a:pt x="894413" y="326548"/>
                  </a:lnTo>
                  <a:lnTo>
                    <a:pt x="912747" y="322953"/>
                  </a:lnTo>
                  <a:lnTo>
                    <a:pt x="928877" y="312166"/>
                  </a:lnTo>
                  <a:lnTo>
                    <a:pt x="997711" y="242570"/>
                  </a:lnTo>
                  <a:lnTo>
                    <a:pt x="1008427" y="226302"/>
                  </a:lnTo>
                  <a:lnTo>
                    <a:pt x="1011999" y="207772"/>
                  </a:lnTo>
                  <a:lnTo>
                    <a:pt x="1008427" y="189241"/>
                  </a:lnTo>
                  <a:lnTo>
                    <a:pt x="997711" y="172974"/>
                  </a:lnTo>
                  <a:lnTo>
                    <a:pt x="981598" y="162186"/>
                  </a:lnTo>
                  <a:lnTo>
                    <a:pt x="963294" y="158591"/>
                  </a:lnTo>
                  <a:close/>
                </a:path>
                <a:path w="1169034" h="1181100">
                  <a:moveTo>
                    <a:pt x="584453" y="0"/>
                  </a:moveTo>
                  <a:lnTo>
                    <a:pt x="565495" y="3877"/>
                  </a:lnTo>
                  <a:lnTo>
                    <a:pt x="550036" y="14446"/>
                  </a:lnTo>
                  <a:lnTo>
                    <a:pt x="539626" y="30110"/>
                  </a:lnTo>
                  <a:lnTo>
                    <a:pt x="535812" y="49276"/>
                  </a:lnTo>
                  <a:lnTo>
                    <a:pt x="535812" y="147701"/>
                  </a:lnTo>
                  <a:lnTo>
                    <a:pt x="539626" y="166846"/>
                  </a:lnTo>
                  <a:lnTo>
                    <a:pt x="550036" y="182467"/>
                  </a:lnTo>
                  <a:lnTo>
                    <a:pt x="565495" y="192992"/>
                  </a:lnTo>
                  <a:lnTo>
                    <a:pt x="584453" y="196850"/>
                  </a:lnTo>
                  <a:lnTo>
                    <a:pt x="603432" y="192992"/>
                  </a:lnTo>
                  <a:lnTo>
                    <a:pt x="618934" y="182467"/>
                  </a:lnTo>
                  <a:lnTo>
                    <a:pt x="629388" y="166846"/>
                  </a:lnTo>
                  <a:lnTo>
                    <a:pt x="633222" y="147701"/>
                  </a:lnTo>
                  <a:lnTo>
                    <a:pt x="633222" y="49276"/>
                  </a:lnTo>
                  <a:lnTo>
                    <a:pt x="629388" y="30110"/>
                  </a:lnTo>
                  <a:lnTo>
                    <a:pt x="618934" y="14446"/>
                  </a:lnTo>
                  <a:lnTo>
                    <a:pt x="603432" y="3877"/>
                  </a:lnTo>
                  <a:lnTo>
                    <a:pt x="584453" y="0"/>
                  </a:lnTo>
                  <a:close/>
                </a:path>
              </a:pathLst>
            </a:custGeom>
            <a:solidFill>
              <a:srgbClr val="000000"/>
            </a:solidFill>
          </p:spPr>
          <p:txBody>
            <a:bodyPr wrap="square" lIns="0" tIns="0" rIns="0" bIns="0" rtlCol="0"/>
            <a:lstStyle/>
            <a:p>
              <a:endParaRPr sz="1799"/>
            </a:p>
          </p:txBody>
        </p:sp>
        <p:pic>
          <p:nvPicPr>
            <p:cNvPr id="88" name="object 88"/>
            <p:cNvPicPr/>
            <p:nvPr/>
          </p:nvPicPr>
          <p:blipFill>
            <a:blip r:embed="rId7" cstate="print"/>
            <a:stretch>
              <a:fillRect/>
            </a:stretch>
          </p:blipFill>
          <p:spPr>
            <a:xfrm>
              <a:off x="7793799" y="4034027"/>
              <a:ext cx="146304" cy="147859"/>
            </a:xfrm>
            <a:prstGeom prst="rect">
              <a:avLst/>
            </a:prstGeom>
          </p:spPr>
        </p:pic>
      </p:grpSp>
      <p:sp>
        <p:nvSpPr>
          <p:cNvPr id="89" name="object 89"/>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664011">
              <a:spcBef>
                <a:spcPts val="30"/>
              </a:spcBef>
            </a:pPr>
            <a:fld id="{81D60167-4931-47E6-BA6A-407CBD079E47}" type="slidenum">
              <a:rPr spc="-25" dirty="0"/>
              <a:pPr marL="664011">
                <a:spcBef>
                  <a:spcPts val="30"/>
                </a:spcBef>
              </a:pPr>
              <a:t>39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3">
            <a:extLst>
              <a:ext uri="{FF2B5EF4-FFF2-40B4-BE49-F238E27FC236}">
                <a16:creationId xmlns:a16="http://schemas.microsoft.com/office/drawing/2014/main" id="{D5208DEF-91CA-47E9-9A4A-8E07BFFB8CC7}"/>
              </a:ext>
            </a:extLst>
          </p:cNvPr>
          <p:cNvGraphicFramePr>
            <a:graphicFrameLocks noGrp="1"/>
          </p:cNvGraphicFramePr>
          <p:nvPr>
            <p:ph type="tbl" sz="quarter" idx="14"/>
          </p:nvPr>
        </p:nvGraphicFramePr>
        <p:xfrm>
          <a:off x="1596370" y="3101617"/>
          <a:ext cx="9376430" cy="2890500"/>
        </p:xfrm>
        <a:graphic>
          <a:graphicData uri="http://schemas.openxmlformats.org/drawingml/2006/table">
            <a:tbl>
              <a:tblPr firstRow="1" bandRow="1">
                <a:tableStyleId>{7E9639D4-E3E2-4D34-9284-5A2195B3D0D7}</a:tableStyleId>
              </a:tblPr>
              <a:tblGrid>
                <a:gridCol w="1483886">
                  <a:extLst>
                    <a:ext uri="{9D8B030D-6E8A-4147-A177-3AD203B41FA5}">
                      <a16:colId xmlns:a16="http://schemas.microsoft.com/office/drawing/2014/main" val="100086855"/>
                    </a:ext>
                  </a:extLst>
                </a:gridCol>
                <a:gridCol w="4881765">
                  <a:extLst>
                    <a:ext uri="{9D8B030D-6E8A-4147-A177-3AD203B41FA5}">
                      <a16:colId xmlns:a16="http://schemas.microsoft.com/office/drawing/2014/main" val="2335256841"/>
                    </a:ext>
                  </a:extLst>
                </a:gridCol>
                <a:gridCol w="3010779">
                  <a:extLst>
                    <a:ext uri="{9D8B030D-6E8A-4147-A177-3AD203B41FA5}">
                      <a16:colId xmlns:a16="http://schemas.microsoft.com/office/drawing/2014/main" val="2656675764"/>
                    </a:ext>
                  </a:extLst>
                </a:gridCol>
              </a:tblGrid>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Date/Time</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w="9525" cap="flat" cmpd="sng" algn="ctr">
                      <a:noFill/>
                      <a:prstDash val="solid"/>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Topic</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a:ea typeface="+mn-ea"/>
                          <a:cs typeface="+mn-cs"/>
                        </a:rPr>
                        <a:t>Status</a:t>
                      </a: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10907341"/>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12, </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Test Automation using UiPath Test Suite - Developer Series - Part 1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Happening</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2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mn-lt"/>
                        </a:rPr>
                        <a:t>July 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solidFill>
                          <a:effectLst/>
                          <a:uLnTx/>
                          <a:uFillTx/>
                          <a:latin typeface="+mn-l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3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Aug 2,</a:t>
                      </a: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4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426947"/>
                  </a:ext>
                </a:extLst>
              </a:tr>
            </a:tbl>
          </a:graphicData>
        </a:graphic>
      </p:graphicFrame>
      <p:pic>
        <p:nvPicPr>
          <p:cNvPr id="24" name="Graphic 23">
            <a:extLst>
              <a:ext uri="{FF2B5EF4-FFF2-40B4-BE49-F238E27FC236}">
                <a16:creationId xmlns:a16="http://schemas.microsoft.com/office/drawing/2014/main" id="{24F9B2C6-F390-47DF-9E7F-EED29D794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499" y="5358968"/>
            <a:ext cx="304721" cy="30472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F0F54151-C558-4F7A-84B3-DD2ABA13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3" y="434431"/>
            <a:ext cx="3783602" cy="618518"/>
          </a:xfrm>
          <a:prstGeom prst="rect">
            <a:avLst/>
          </a:prstGeom>
        </p:spPr>
      </p:pic>
      <p:pic>
        <p:nvPicPr>
          <p:cNvPr id="7" name="Picture 6">
            <a:extLst>
              <a:ext uri="{FF2B5EF4-FFF2-40B4-BE49-F238E27FC236}">
                <a16:creationId xmlns:a16="http://schemas.microsoft.com/office/drawing/2014/main" id="{D0D50A3C-60AC-A54E-D45C-947FEA236610}"/>
              </a:ext>
            </a:extLst>
          </p:cNvPr>
          <p:cNvPicPr>
            <a:picLocks noChangeAspect="1"/>
          </p:cNvPicPr>
          <p:nvPr/>
        </p:nvPicPr>
        <p:blipFill>
          <a:blip r:embed="rId5"/>
          <a:stretch>
            <a:fillRect/>
          </a:stretch>
        </p:blipFill>
        <p:spPr>
          <a:xfrm>
            <a:off x="-1" y="42561"/>
            <a:ext cx="12188825" cy="2878994"/>
          </a:xfrm>
          <a:prstGeom prst="rect">
            <a:avLst/>
          </a:prstGeom>
        </p:spPr>
      </p:pic>
      <p:pic>
        <p:nvPicPr>
          <p:cNvPr id="8" name="Graphic 7">
            <a:extLst>
              <a:ext uri="{FF2B5EF4-FFF2-40B4-BE49-F238E27FC236}">
                <a16:creationId xmlns:a16="http://schemas.microsoft.com/office/drawing/2014/main" id="{10BEAC78-FB8D-F4E7-3C6C-2B3917AB6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1" y="4211432"/>
            <a:ext cx="304721" cy="304721"/>
          </a:xfrm>
          <a:prstGeom prst="rect">
            <a:avLst/>
          </a:prstGeom>
        </p:spPr>
      </p:pic>
      <p:pic>
        <p:nvPicPr>
          <p:cNvPr id="12" name="Graphic 11">
            <a:extLst>
              <a:ext uri="{FF2B5EF4-FFF2-40B4-BE49-F238E27FC236}">
                <a16:creationId xmlns:a16="http://schemas.microsoft.com/office/drawing/2014/main" id="{024B4B8B-671A-79CF-64CC-6C2A0DB7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2" y="3647683"/>
            <a:ext cx="304721" cy="304721"/>
          </a:xfrm>
          <a:prstGeom prst="rect">
            <a:avLst/>
          </a:prstGeom>
        </p:spPr>
      </p:pic>
      <p:pic>
        <p:nvPicPr>
          <p:cNvPr id="13" name="Graphic 12">
            <a:extLst>
              <a:ext uri="{FF2B5EF4-FFF2-40B4-BE49-F238E27FC236}">
                <a16:creationId xmlns:a16="http://schemas.microsoft.com/office/drawing/2014/main" id="{DC50DBE3-2B74-967D-7582-277137254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0" y="4785200"/>
            <a:ext cx="304721" cy="304721"/>
          </a:xfrm>
          <a:prstGeom prst="rect">
            <a:avLst/>
          </a:prstGeom>
        </p:spPr>
      </p:pic>
      <p:sp>
        <p:nvSpPr>
          <p:cNvPr id="14" name="Rectangle 13">
            <a:extLst>
              <a:ext uri="{FF2B5EF4-FFF2-40B4-BE49-F238E27FC236}">
                <a16:creationId xmlns:a16="http://schemas.microsoft.com/office/drawing/2014/main" id="{C2D72E42-133B-0FA8-8E5A-45FD1E5B6641}"/>
              </a:ext>
            </a:extLst>
          </p:cNvPr>
          <p:cNvSpPr/>
          <p:nvPr/>
        </p:nvSpPr>
        <p:spPr>
          <a:xfrm>
            <a:off x="2567350" y="6172179"/>
            <a:ext cx="7434469" cy="563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mn-ea"/>
                <a:cs typeface="Arial"/>
              </a:rPr>
              <a:t>Register for Events at community.uipath.com</a:t>
            </a:r>
          </a:p>
        </p:txBody>
      </p:sp>
    </p:spTree>
    <p:extLst>
      <p:ext uri="{BB962C8B-B14F-4D97-AF65-F5344CB8AC3E}">
        <p14:creationId xmlns:p14="http://schemas.microsoft.com/office/powerpoint/2010/main" val="251087505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6811398"/>
            <a:ext cx="12188825" cy="45708"/>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sp>
        <p:nvSpPr>
          <p:cNvPr id="3" name="object 3"/>
          <p:cNvSpPr/>
          <p:nvPr/>
        </p:nvSpPr>
        <p:spPr>
          <a:xfrm>
            <a:off x="7040570" y="893"/>
            <a:ext cx="2009886" cy="783386"/>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4" name="object 4"/>
          <p:cNvSpPr/>
          <p:nvPr/>
        </p:nvSpPr>
        <p:spPr>
          <a:xfrm>
            <a:off x="11932860"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 name="object 5"/>
          <p:cNvSpPr/>
          <p:nvPr/>
        </p:nvSpPr>
        <p:spPr>
          <a:xfrm>
            <a:off x="11672578"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 name="object 6"/>
          <p:cNvSpPr/>
          <p:nvPr/>
        </p:nvSpPr>
        <p:spPr>
          <a:xfrm>
            <a:off x="1141242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 name="object 7"/>
          <p:cNvSpPr/>
          <p:nvPr/>
        </p:nvSpPr>
        <p:spPr>
          <a:xfrm>
            <a:off x="1115213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8" name="object 8"/>
          <p:cNvSpPr/>
          <p:nvPr/>
        </p:nvSpPr>
        <p:spPr>
          <a:xfrm>
            <a:off x="1089198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9" name="object 9"/>
          <p:cNvSpPr/>
          <p:nvPr/>
        </p:nvSpPr>
        <p:spPr>
          <a:xfrm>
            <a:off x="1063170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0" name="object 10"/>
          <p:cNvSpPr/>
          <p:nvPr/>
        </p:nvSpPr>
        <p:spPr>
          <a:xfrm>
            <a:off x="11932860"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1" name="object 11"/>
          <p:cNvSpPr/>
          <p:nvPr/>
        </p:nvSpPr>
        <p:spPr>
          <a:xfrm>
            <a:off x="11932860"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72578"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1242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5213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9198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3170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829144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803116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777101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7510728"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7250573"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699029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829144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803116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777101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7510728"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7250573"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699029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829144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803116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777101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2" name="object 32"/>
          <p:cNvSpPr/>
          <p:nvPr/>
        </p:nvSpPr>
        <p:spPr>
          <a:xfrm>
            <a:off x="7510728"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3" name="object 33"/>
          <p:cNvSpPr/>
          <p:nvPr/>
        </p:nvSpPr>
        <p:spPr>
          <a:xfrm>
            <a:off x="7250573"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object 34"/>
          <p:cNvSpPr/>
          <p:nvPr/>
        </p:nvSpPr>
        <p:spPr>
          <a:xfrm>
            <a:off x="699029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5" name="object 35"/>
          <p:cNvSpPr/>
          <p:nvPr/>
        </p:nvSpPr>
        <p:spPr>
          <a:xfrm>
            <a:off x="985161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6" name="object 36"/>
          <p:cNvSpPr/>
          <p:nvPr/>
        </p:nvSpPr>
        <p:spPr>
          <a:xfrm>
            <a:off x="9591335"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7" name="object 37"/>
          <p:cNvSpPr/>
          <p:nvPr/>
        </p:nvSpPr>
        <p:spPr>
          <a:xfrm>
            <a:off x="9331180"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object 38"/>
          <p:cNvSpPr/>
          <p:nvPr/>
        </p:nvSpPr>
        <p:spPr>
          <a:xfrm>
            <a:off x="9070897" y="765742"/>
            <a:ext cx="29201" cy="29201"/>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9" name="object 39"/>
          <p:cNvSpPr/>
          <p:nvPr/>
        </p:nvSpPr>
        <p:spPr>
          <a:xfrm>
            <a:off x="8810743"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object 40"/>
          <p:cNvSpPr/>
          <p:nvPr/>
        </p:nvSpPr>
        <p:spPr>
          <a:xfrm>
            <a:off x="8550461"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object 41"/>
          <p:cNvSpPr/>
          <p:nvPr/>
        </p:nvSpPr>
        <p:spPr>
          <a:xfrm>
            <a:off x="985161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2" name="object 42"/>
          <p:cNvSpPr/>
          <p:nvPr/>
        </p:nvSpPr>
        <p:spPr>
          <a:xfrm>
            <a:off x="9591335"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3" name="object 43"/>
          <p:cNvSpPr/>
          <p:nvPr/>
        </p:nvSpPr>
        <p:spPr>
          <a:xfrm>
            <a:off x="9331180"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object 44"/>
          <p:cNvSpPr/>
          <p:nvPr/>
        </p:nvSpPr>
        <p:spPr>
          <a:xfrm>
            <a:off x="9070897" y="505967"/>
            <a:ext cx="29201" cy="29201"/>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5" name="object 45"/>
          <p:cNvSpPr/>
          <p:nvPr/>
        </p:nvSpPr>
        <p:spPr>
          <a:xfrm>
            <a:off x="8810743"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6" name="object 46"/>
          <p:cNvSpPr/>
          <p:nvPr/>
        </p:nvSpPr>
        <p:spPr>
          <a:xfrm>
            <a:off x="8550461"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pic>
        <p:nvPicPr>
          <p:cNvPr id="47" name="object 47"/>
          <p:cNvPicPr/>
          <p:nvPr/>
        </p:nvPicPr>
        <p:blipFill>
          <a:blip r:embed="rId2" cstate="print"/>
          <a:stretch>
            <a:fillRect/>
          </a:stretch>
        </p:blipFill>
        <p:spPr>
          <a:xfrm>
            <a:off x="10349835" y="349797"/>
            <a:ext cx="1419998" cy="326051"/>
          </a:xfrm>
          <a:prstGeom prst="rect">
            <a:avLst/>
          </a:prstGeom>
        </p:spPr>
      </p:pic>
      <p:sp>
        <p:nvSpPr>
          <p:cNvPr id="48" name="object 48"/>
          <p:cNvSpPr/>
          <p:nvPr/>
        </p:nvSpPr>
        <p:spPr>
          <a:xfrm>
            <a:off x="985161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9" name="object 49"/>
          <p:cNvSpPr/>
          <p:nvPr/>
        </p:nvSpPr>
        <p:spPr>
          <a:xfrm>
            <a:off x="9591335"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object 50"/>
          <p:cNvSpPr/>
          <p:nvPr/>
        </p:nvSpPr>
        <p:spPr>
          <a:xfrm>
            <a:off x="933118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object 51"/>
          <p:cNvSpPr/>
          <p:nvPr/>
        </p:nvSpPr>
        <p:spPr>
          <a:xfrm>
            <a:off x="9070897"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object 52"/>
          <p:cNvSpPr/>
          <p:nvPr/>
        </p:nvSpPr>
        <p:spPr>
          <a:xfrm>
            <a:off x="8810743"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object 53"/>
          <p:cNvSpPr/>
          <p:nvPr/>
        </p:nvSpPr>
        <p:spPr>
          <a:xfrm>
            <a:off x="8550461"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4" name="object 54"/>
          <p:cNvSpPr/>
          <p:nvPr/>
        </p:nvSpPr>
        <p:spPr>
          <a:xfrm>
            <a:off x="10371293"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5" name="object 55"/>
          <p:cNvSpPr/>
          <p:nvPr/>
        </p:nvSpPr>
        <p:spPr>
          <a:xfrm>
            <a:off x="10112154" y="765742"/>
            <a:ext cx="29201" cy="29201"/>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object 56"/>
          <p:cNvSpPr/>
          <p:nvPr/>
        </p:nvSpPr>
        <p:spPr>
          <a:xfrm>
            <a:off x="10112154" y="505967"/>
            <a:ext cx="29201" cy="29201"/>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7" name="object 57"/>
          <p:cNvSpPr/>
          <p:nvPr/>
        </p:nvSpPr>
        <p:spPr>
          <a:xfrm>
            <a:off x="10371293"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8" name="object 58"/>
          <p:cNvSpPr/>
          <p:nvPr/>
        </p:nvSpPr>
        <p:spPr>
          <a:xfrm>
            <a:off x="10112154" y="246193"/>
            <a:ext cx="29201" cy="29201"/>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grpSp>
        <p:nvGrpSpPr>
          <p:cNvPr id="59" name="object 59"/>
          <p:cNvGrpSpPr/>
          <p:nvPr/>
        </p:nvGrpSpPr>
        <p:grpSpPr>
          <a:xfrm>
            <a:off x="413276" y="1572045"/>
            <a:ext cx="2841520" cy="2841520"/>
            <a:chOff x="413384" y="1571561"/>
            <a:chExt cx="2842260" cy="2842260"/>
          </a:xfrm>
        </p:grpSpPr>
        <p:pic>
          <p:nvPicPr>
            <p:cNvPr id="60" name="object 60"/>
            <p:cNvPicPr/>
            <p:nvPr/>
          </p:nvPicPr>
          <p:blipFill>
            <a:blip r:embed="rId3" cstate="print"/>
            <a:stretch>
              <a:fillRect/>
            </a:stretch>
          </p:blipFill>
          <p:spPr>
            <a:xfrm>
              <a:off x="441959" y="1600200"/>
              <a:ext cx="2784348" cy="2784348"/>
            </a:xfrm>
            <a:prstGeom prst="rect">
              <a:avLst/>
            </a:prstGeom>
          </p:spPr>
        </p:pic>
        <p:sp>
          <p:nvSpPr>
            <p:cNvPr id="61" name="object 61"/>
            <p:cNvSpPr/>
            <p:nvPr/>
          </p:nvSpPr>
          <p:spPr>
            <a:xfrm>
              <a:off x="427672" y="1585849"/>
              <a:ext cx="2813685" cy="2813685"/>
            </a:xfrm>
            <a:custGeom>
              <a:avLst/>
              <a:gdLst/>
              <a:ahLst/>
              <a:cxnLst/>
              <a:rect l="l" t="t" r="r" b="b"/>
              <a:pathLst>
                <a:path w="2813685" h="2813685">
                  <a:moveTo>
                    <a:pt x="1406588" y="0"/>
                  </a:moveTo>
                  <a:lnTo>
                    <a:pt x="1479105" y="2031"/>
                  </a:lnTo>
                  <a:lnTo>
                    <a:pt x="1550352" y="7238"/>
                  </a:lnTo>
                  <a:lnTo>
                    <a:pt x="1620583" y="16128"/>
                  </a:lnTo>
                  <a:lnTo>
                    <a:pt x="1689925" y="28575"/>
                  </a:lnTo>
                  <a:lnTo>
                    <a:pt x="1758124" y="44196"/>
                  </a:lnTo>
                  <a:lnTo>
                    <a:pt x="1824672" y="63373"/>
                  </a:lnTo>
                  <a:lnTo>
                    <a:pt x="1890077" y="85471"/>
                  </a:lnTo>
                  <a:lnTo>
                    <a:pt x="1954212" y="110743"/>
                  </a:lnTo>
                  <a:lnTo>
                    <a:pt x="2016315" y="138811"/>
                  </a:lnTo>
                  <a:lnTo>
                    <a:pt x="2076894" y="169672"/>
                  </a:lnTo>
                  <a:lnTo>
                    <a:pt x="2135822" y="203708"/>
                  </a:lnTo>
                  <a:lnTo>
                    <a:pt x="2193226" y="240284"/>
                  </a:lnTo>
                  <a:lnTo>
                    <a:pt x="2248090" y="279526"/>
                  </a:lnTo>
                  <a:lnTo>
                    <a:pt x="2301430" y="321183"/>
                  </a:lnTo>
                  <a:lnTo>
                    <a:pt x="2352357" y="365378"/>
                  </a:lnTo>
                  <a:lnTo>
                    <a:pt x="2401252" y="412241"/>
                  </a:lnTo>
                  <a:lnTo>
                    <a:pt x="2447734" y="460755"/>
                  </a:lnTo>
                  <a:lnTo>
                    <a:pt x="2491930" y="512063"/>
                  </a:lnTo>
                  <a:lnTo>
                    <a:pt x="2533586" y="565023"/>
                  </a:lnTo>
                  <a:lnTo>
                    <a:pt x="2572829" y="620267"/>
                  </a:lnTo>
                  <a:lnTo>
                    <a:pt x="2609405" y="677290"/>
                  </a:lnTo>
                  <a:lnTo>
                    <a:pt x="2643441" y="736218"/>
                  </a:lnTo>
                  <a:lnTo>
                    <a:pt x="2674302" y="796798"/>
                  </a:lnTo>
                  <a:lnTo>
                    <a:pt x="2702369" y="859281"/>
                  </a:lnTo>
                  <a:lnTo>
                    <a:pt x="2727642" y="923036"/>
                  </a:lnTo>
                  <a:lnTo>
                    <a:pt x="2749740" y="988440"/>
                  </a:lnTo>
                  <a:lnTo>
                    <a:pt x="2768917" y="1054989"/>
                  </a:lnTo>
                  <a:lnTo>
                    <a:pt x="2784538" y="1123188"/>
                  </a:lnTo>
                  <a:lnTo>
                    <a:pt x="2796984" y="1192529"/>
                  </a:lnTo>
                  <a:lnTo>
                    <a:pt x="2805874" y="1262761"/>
                  </a:lnTo>
                  <a:lnTo>
                    <a:pt x="2811081" y="1334008"/>
                  </a:lnTo>
                  <a:lnTo>
                    <a:pt x="2813113" y="1406525"/>
                  </a:lnTo>
                  <a:lnTo>
                    <a:pt x="2811081" y="1479168"/>
                  </a:lnTo>
                  <a:lnTo>
                    <a:pt x="2805874" y="1550415"/>
                  </a:lnTo>
                  <a:lnTo>
                    <a:pt x="2796984" y="1620647"/>
                  </a:lnTo>
                  <a:lnTo>
                    <a:pt x="2784538" y="1689989"/>
                  </a:lnTo>
                  <a:lnTo>
                    <a:pt x="2768917" y="1758188"/>
                  </a:lnTo>
                  <a:lnTo>
                    <a:pt x="2749740" y="1824736"/>
                  </a:lnTo>
                  <a:lnTo>
                    <a:pt x="2727642" y="1890140"/>
                  </a:lnTo>
                  <a:lnTo>
                    <a:pt x="2702369" y="1954276"/>
                  </a:lnTo>
                  <a:lnTo>
                    <a:pt x="2674302" y="2016378"/>
                  </a:lnTo>
                  <a:lnTo>
                    <a:pt x="2643441" y="2076958"/>
                  </a:lnTo>
                  <a:lnTo>
                    <a:pt x="2609405" y="2135886"/>
                  </a:lnTo>
                  <a:lnTo>
                    <a:pt x="2572829" y="2193290"/>
                  </a:lnTo>
                  <a:lnTo>
                    <a:pt x="2533586" y="2248154"/>
                  </a:lnTo>
                  <a:lnTo>
                    <a:pt x="2491930" y="2301494"/>
                  </a:lnTo>
                  <a:lnTo>
                    <a:pt x="2447734" y="2352421"/>
                  </a:lnTo>
                  <a:lnTo>
                    <a:pt x="2401252" y="2401316"/>
                  </a:lnTo>
                  <a:lnTo>
                    <a:pt x="2352357" y="2447798"/>
                  </a:lnTo>
                  <a:lnTo>
                    <a:pt x="2301430" y="2491994"/>
                  </a:lnTo>
                  <a:lnTo>
                    <a:pt x="2248090" y="2533650"/>
                  </a:lnTo>
                  <a:lnTo>
                    <a:pt x="2193226" y="2572893"/>
                  </a:lnTo>
                  <a:lnTo>
                    <a:pt x="2135822" y="2609469"/>
                  </a:lnTo>
                  <a:lnTo>
                    <a:pt x="2076894" y="2643505"/>
                  </a:lnTo>
                  <a:lnTo>
                    <a:pt x="2016315" y="2674366"/>
                  </a:lnTo>
                  <a:lnTo>
                    <a:pt x="1954212" y="2702433"/>
                  </a:lnTo>
                  <a:lnTo>
                    <a:pt x="1890077" y="2727706"/>
                  </a:lnTo>
                  <a:lnTo>
                    <a:pt x="1824672" y="2749804"/>
                  </a:lnTo>
                  <a:lnTo>
                    <a:pt x="1758124" y="2768981"/>
                  </a:lnTo>
                  <a:lnTo>
                    <a:pt x="1689925" y="2784602"/>
                  </a:lnTo>
                  <a:lnTo>
                    <a:pt x="1620583" y="2797048"/>
                  </a:lnTo>
                  <a:lnTo>
                    <a:pt x="1550352" y="2805938"/>
                  </a:lnTo>
                  <a:lnTo>
                    <a:pt x="1479105" y="2811145"/>
                  </a:lnTo>
                  <a:lnTo>
                    <a:pt x="1406461" y="2813177"/>
                  </a:lnTo>
                  <a:lnTo>
                    <a:pt x="1334325" y="2811145"/>
                  </a:lnTo>
                  <a:lnTo>
                    <a:pt x="1262697" y="2805938"/>
                  </a:lnTo>
                  <a:lnTo>
                    <a:pt x="1192466" y="2797048"/>
                  </a:lnTo>
                  <a:lnTo>
                    <a:pt x="1123124" y="2784602"/>
                  </a:lnTo>
                  <a:lnTo>
                    <a:pt x="1054925" y="2768981"/>
                  </a:lnTo>
                  <a:lnTo>
                    <a:pt x="988377" y="2749804"/>
                  </a:lnTo>
                  <a:lnTo>
                    <a:pt x="922972" y="2727706"/>
                  </a:lnTo>
                  <a:lnTo>
                    <a:pt x="859218" y="2702433"/>
                  </a:lnTo>
                  <a:lnTo>
                    <a:pt x="796709" y="2674366"/>
                  </a:lnTo>
                  <a:lnTo>
                    <a:pt x="736130" y="2643505"/>
                  </a:lnTo>
                  <a:lnTo>
                    <a:pt x="677176" y="2609469"/>
                  </a:lnTo>
                  <a:lnTo>
                    <a:pt x="620255" y="2572893"/>
                  </a:lnTo>
                  <a:lnTo>
                    <a:pt x="564921" y="2533650"/>
                  </a:lnTo>
                  <a:lnTo>
                    <a:pt x="512013" y="2491994"/>
                  </a:lnTo>
                  <a:lnTo>
                    <a:pt x="460692" y="2447798"/>
                  </a:lnTo>
                  <a:lnTo>
                    <a:pt x="412165" y="2401316"/>
                  </a:lnTo>
                  <a:lnTo>
                    <a:pt x="365277" y="2352421"/>
                  </a:lnTo>
                  <a:lnTo>
                    <a:pt x="321144" y="2301494"/>
                  </a:lnTo>
                  <a:lnTo>
                    <a:pt x="279463" y="2248154"/>
                  </a:lnTo>
                  <a:lnTo>
                    <a:pt x="240169" y="2193290"/>
                  </a:lnTo>
                  <a:lnTo>
                    <a:pt x="203682" y="2135886"/>
                  </a:lnTo>
                  <a:lnTo>
                    <a:pt x="169608" y="2076958"/>
                  </a:lnTo>
                  <a:lnTo>
                    <a:pt x="138722" y="2016378"/>
                  </a:lnTo>
                  <a:lnTo>
                    <a:pt x="110655" y="1954276"/>
                  </a:lnTo>
                  <a:lnTo>
                    <a:pt x="85394" y="1890140"/>
                  </a:lnTo>
                  <a:lnTo>
                    <a:pt x="63360" y="1824736"/>
                  </a:lnTo>
                  <a:lnTo>
                    <a:pt x="44107" y="1758188"/>
                  </a:lnTo>
                  <a:lnTo>
                    <a:pt x="28460" y="1689989"/>
                  </a:lnTo>
                  <a:lnTo>
                    <a:pt x="16027" y="1620647"/>
                  </a:lnTo>
                  <a:lnTo>
                    <a:pt x="7213" y="1550542"/>
                  </a:lnTo>
                  <a:lnTo>
                    <a:pt x="1600" y="1479168"/>
                  </a:lnTo>
                  <a:lnTo>
                    <a:pt x="0" y="1406525"/>
                  </a:lnTo>
                  <a:lnTo>
                    <a:pt x="1993" y="1334389"/>
                  </a:lnTo>
                  <a:lnTo>
                    <a:pt x="7213" y="1262761"/>
                  </a:lnTo>
                  <a:lnTo>
                    <a:pt x="16027" y="1192529"/>
                  </a:lnTo>
                  <a:lnTo>
                    <a:pt x="28460" y="1123188"/>
                  </a:lnTo>
                  <a:lnTo>
                    <a:pt x="44107" y="1054989"/>
                  </a:lnTo>
                  <a:lnTo>
                    <a:pt x="63360" y="988440"/>
                  </a:lnTo>
                  <a:lnTo>
                    <a:pt x="85407" y="923036"/>
                  </a:lnTo>
                  <a:lnTo>
                    <a:pt x="110655" y="859281"/>
                  </a:lnTo>
                  <a:lnTo>
                    <a:pt x="138722" y="796798"/>
                  </a:lnTo>
                  <a:lnTo>
                    <a:pt x="169608" y="736218"/>
                  </a:lnTo>
                  <a:lnTo>
                    <a:pt x="203695" y="677290"/>
                  </a:lnTo>
                  <a:lnTo>
                    <a:pt x="240169" y="620267"/>
                  </a:lnTo>
                  <a:lnTo>
                    <a:pt x="279463" y="565023"/>
                  </a:lnTo>
                  <a:lnTo>
                    <a:pt x="321144" y="512063"/>
                  </a:lnTo>
                  <a:lnTo>
                    <a:pt x="365277" y="460755"/>
                  </a:lnTo>
                  <a:lnTo>
                    <a:pt x="412165" y="412241"/>
                  </a:lnTo>
                  <a:lnTo>
                    <a:pt x="460667" y="365378"/>
                  </a:lnTo>
                  <a:lnTo>
                    <a:pt x="512013" y="321183"/>
                  </a:lnTo>
                  <a:lnTo>
                    <a:pt x="564921" y="279526"/>
                  </a:lnTo>
                  <a:lnTo>
                    <a:pt x="620255" y="240284"/>
                  </a:lnTo>
                  <a:lnTo>
                    <a:pt x="677176" y="203708"/>
                  </a:lnTo>
                  <a:lnTo>
                    <a:pt x="736130" y="169672"/>
                  </a:lnTo>
                  <a:lnTo>
                    <a:pt x="796709" y="138811"/>
                  </a:lnTo>
                  <a:lnTo>
                    <a:pt x="859218" y="110743"/>
                  </a:lnTo>
                  <a:lnTo>
                    <a:pt x="922972" y="85471"/>
                  </a:lnTo>
                  <a:lnTo>
                    <a:pt x="988377" y="63373"/>
                  </a:lnTo>
                  <a:lnTo>
                    <a:pt x="1054925" y="44196"/>
                  </a:lnTo>
                  <a:lnTo>
                    <a:pt x="1123124" y="28575"/>
                  </a:lnTo>
                  <a:lnTo>
                    <a:pt x="1192466" y="16128"/>
                  </a:lnTo>
                  <a:lnTo>
                    <a:pt x="1262570" y="7238"/>
                  </a:lnTo>
                  <a:lnTo>
                    <a:pt x="1333944" y="1650"/>
                  </a:lnTo>
                  <a:lnTo>
                    <a:pt x="1406588" y="0"/>
                  </a:lnTo>
                  <a:close/>
                </a:path>
              </a:pathLst>
            </a:custGeom>
            <a:ln w="28575">
              <a:solidFill>
                <a:srgbClr val="F94616"/>
              </a:solidFill>
            </a:ln>
          </p:spPr>
          <p:txBody>
            <a:bodyPr wrap="square" lIns="0" tIns="0" rIns="0" bIns="0" rtlCol="0"/>
            <a:lstStyle/>
            <a:p>
              <a:endParaRPr sz="1799"/>
            </a:p>
          </p:txBody>
        </p:sp>
      </p:grpSp>
      <p:sp>
        <p:nvSpPr>
          <p:cNvPr id="62" name="object 62"/>
          <p:cNvSpPr txBox="1"/>
          <p:nvPr/>
        </p:nvSpPr>
        <p:spPr>
          <a:xfrm>
            <a:off x="476988" y="4663245"/>
            <a:ext cx="2725980" cy="997959"/>
          </a:xfrm>
          <a:prstGeom prst="rect">
            <a:avLst/>
          </a:prstGeom>
        </p:spPr>
        <p:txBody>
          <a:bodyPr vert="horz" wrap="square" lIns="0" tIns="12062" rIns="0" bIns="0" rtlCol="0">
            <a:spAutoFit/>
          </a:bodyPr>
          <a:lstStyle/>
          <a:p>
            <a:pPr marR="79986" algn="ctr">
              <a:lnSpc>
                <a:spcPts val="3349"/>
              </a:lnSpc>
              <a:spcBef>
                <a:spcPts val="95"/>
              </a:spcBef>
            </a:pPr>
            <a:r>
              <a:rPr sz="2799" b="1" spc="-110" dirty="0">
                <a:latin typeface="Arial"/>
                <a:cs typeface="Arial"/>
              </a:rPr>
              <a:t>Enabling</a:t>
            </a:r>
            <a:r>
              <a:rPr sz="2799" b="1" spc="-150" dirty="0">
                <a:latin typeface="Arial"/>
                <a:cs typeface="Arial"/>
              </a:rPr>
              <a:t> </a:t>
            </a:r>
            <a:r>
              <a:rPr sz="2799" b="1" spc="-25" dirty="0">
                <a:latin typeface="Arial"/>
                <a:cs typeface="Arial"/>
              </a:rPr>
              <a:t>the</a:t>
            </a:r>
            <a:endParaRPr sz="2799">
              <a:latin typeface="Arial"/>
              <a:cs typeface="Arial"/>
            </a:endParaRPr>
          </a:p>
          <a:p>
            <a:pPr algn="ctr">
              <a:lnSpc>
                <a:spcPts val="4309"/>
              </a:lnSpc>
            </a:pPr>
            <a:r>
              <a:rPr sz="3599" b="1" spc="-90" dirty="0">
                <a:solidFill>
                  <a:srgbClr val="F94616"/>
                </a:solidFill>
                <a:latin typeface="Arial"/>
                <a:cs typeface="Arial"/>
              </a:rPr>
              <a:t>Digital</a:t>
            </a:r>
            <a:r>
              <a:rPr sz="3599" b="1" spc="-204" dirty="0">
                <a:solidFill>
                  <a:srgbClr val="F94616"/>
                </a:solidFill>
                <a:latin typeface="Arial"/>
                <a:cs typeface="Arial"/>
              </a:rPr>
              <a:t> </a:t>
            </a:r>
            <a:r>
              <a:rPr sz="3599" b="1" spc="-100" dirty="0">
                <a:solidFill>
                  <a:srgbClr val="F94616"/>
                </a:solidFill>
                <a:latin typeface="Arial"/>
                <a:cs typeface="Arial"/>
              </a:rPr>
              <a:t>Tester</a:t>
            </a:r>
            <a:endParaRPr sz="3599">
              <a:latin typeface="Arial"/>
              <a:cs typeface="Arial"/>
            </a:endParaRPr>
          </a:p>
        </p:txBody>
      </p:sp>
      <p:sp>
        <p:nvSpPr>
          <p:cNvPr id="63" name="object 63"/>
          <p:cNvSpPr/>
          <p:nvPr/>
        </p:nvSpPr>
        <p:spPr>
          <a:xfrm>
            <a:off x="4004028" y="1049131"/>
            <a:ext cx="7804022" cy="726886"/>
          </a:xfrm>
          <a:custGeom>
            <a:avLst/>
            <a:gdLst/>
            <a:ahLst/>
            <a:cxnLst/>
            <a:rect l="l" t="t" r="r" b="b"/>
            <a:pathLst>
              <a:path w="7806055" h="727075">
                <a:moveTo>
                  <a:pt x="7805928" y="0"/>
                </a:moveTo>
                <a:lnTo>
                  <a:pt x="0" y="0"/>
                </a:lnTo>
                <a:lnTo>
                  <a:pt x="0" y="726948"/>
                </a:lnTo>
                <a:lnTo>
                  <a:pt x="7805928" y="726948"/>
                </a:lnTo>
                <a:lnTo>
                  <a:pt x="7805928" y="0"/>
                </a:lnTo>
                <a:close/>
              </a:path>
            </a:pathLst>
          </a:custGeom>
          <a:solidFill>
            <a:srgbClr val="0067DF"/>
          </a:solidFill>
        </p:spPr>
        <p:txBody>
          <a:bodyPr wrap="square" lIns="0" tIns="0" rIns="0" bIns="0" rtlCol="0"/>
          <a:lstStyle/>
          <a:p>
            <a:endParaRPr sz="1799"/>
          </a:p>
        </p:txBody>
      </p:sp>
      <p:sp>
        <p:nvSpPr>
          <p:cNvPr id="64" name="object 64"/>
          <p:cNvSpPr txBox="1"/>
          <p:nvPr/>
        </p:nvSpPr>
        <p:spPr>
          <a:xfrm>
            <a:off x="6679603" y="1239328"/>
            <a:ext cx="2453636" cy="330749"/>
          </a:xfrm>
          <a:prstGeom prst="rect">
            <a:avLst/>
          </a:prstGeom>
        </p:spPr>
        <p:txBody>
          <a:bodyPr vert="horz" wrap="square" lIns="0" tIns="13332" rIns="0" bIns="0" rtlCol="0">
            <a:spAutoFit/>
          </a:bodyPr>
          <a:lstStyle/>
          <a:p>
            <a:pPr marL="12696">
              <a:spcBef>
                <a:spcPts val="105"/>
              </a:spcBef>
            </a:pPr>
            <a:r>
              <a:rPr sz="1999" b="1" dirty="0">
                <a:solidFill>
                  <a:srgbClr val="FFFFFF"/>
                </a:solidFill>
                <a:latin typeface="Arial"/>
                <a:cs typeface="Arial"/>
              </a:rPr>
              <a:t>For </a:t>
            </a:r>
            <a:r>
              <a:rPr sz="1999" b="1" spc="-50" dirty="0">
                <a:solidFill>
                  <a:srgbClr val="FFFFFF"/>
                </a:solidFill>
                <a:latin typeface="Arial"/>
                <a:cs typeface="Arial"/>
              </a:rPr>
              <a:t>RPA</a:t>
            </a:r>
            <a:r>
              <a:rPr sz="1999" b="1" spc="-85" dirty="0">
                <a:solidFill>
                  <a:srgbClr val="FFFFFF"/>
                </a:solidFill>
                <a:latin typeface="Arial"/>
                <a:cs typeface="Arial"/>
              </a:rPr>
              <a:t> </a:t>
            </a:r>
            <a:r>
              <a:rPr sz="1999" b="1" spc="-10" dirty="0">
                <a:solidFill>
                  <a:srgbClr val="FFFFFF"/>
                </a:solidFill>
                <a:latin typeface="Arial"/>
                <a:cs typeface="Arial"/>
              </a:rPr>
              <a:t>Developers</a:t>
            </a:r>
            <a:endParaRPr sz="1999">
              <a:latin typeface="Arial"/>
              <a:cs typeface="Arial"/>
            </a:endParaRPr>
          </a:p>
        </p:txBody>
      </p:sp>
      <p:sp>
        <p:nvSpPr>
          <p:cNvPr id="65" name="object 65"/>
          <p:cNvSpPr/>
          <p:nvPr/>
        </p:nvSpPr>
        <p:spPr>
          <a:xfrm>
            <a:off x="1193133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object 66"/>
          <p:cNvSpPr/>
          <p:nvPr/>
        </p:nvSpPr>
        <p:spPr>
          <a:xfrm>
            <a:off x="11931335"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7" name="object 67"/>
          <p:cNvSpPr/>
          <p:nvPr/>
        </p:nvSpPr>
        <p:spPr>
          <a:xfrm>
            <a:off x="1193133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grpSp>
        <p:nvGrpSpPr>
          <p:cNvPr id="68" name="object 68"/>
          <p:cNvGrpSpPr/>
          <p:nvPr/>
        </p:nvGrpSpPr>
        <p:grpSpPr>
          <a:xfrm>
            <a:off x="6990290" y="893"/>
            <a:ext cx="5081851" cy="5917928"/>
            <a:chOff x="6992111" y="0"/>
            <a:chExt cx="5083175" cy="5919470"/>
          </a:xfrm>
        </p:grpSpPr>
        <p:sp>
          <p:nvSpPr>
            <p:cNvPr id="69" name="object 69"/>
            <p:cNvSpPr/>
            <p:nvPr/>
          </p:nvSpPr>
          <p:spPr>
            <a:xfrm>
              <a:off x="7042404" y="0"/>
              <a:ext cx="2827020" cy="1036319"/>
            </a:xfrm>
            <a:custGeom>
              <a:avLst/>
              <a:gdLst/>
              <a:ahLst/>
              <a:cxnLst/>
              <a:rect l="l" t="t" r="r" b="b"/>
              <a:pathLst>
                <a:path w="2827020" h="1036319">
                  <a:moveTo>
                    <a:pt x="2010156" y="0"/>
                  </a:moveTo>
                  <a:lnTo>
                    <a:pt x="1455674" y="0"/>
                  </a:lnTo>
                  <a:lnTo>
                    <a:pt x="1437386" y="33782"/>
                  </a:lnTo>
                  <a:lnTo>
                    <a:pt x="1407363" y="73888"/>
                  </a:lnTo>
                  <a:lnTo>
                    <a:pt x="1373708" y="110883"/>
                  </a:lnTo>
                  <a:lnTo>
                    <a:pt x="1336675" y="144513"/>
                  </a:lnTo>
                  <a:lnTo>
                    <a:pt x="1296543" y="174510"/>
                  </a:lnTo>
                  <a:lnTo>
                    <a:pt x="1253566" y="200621"/>
                  </a:lnTo>
                  <a:lnTo>
                    <a:pt x="1207998" y="222567"/>
                  </a:lnTo>
                  <a:lnTo>
                    <a:pt x="1160094" y="240093"/>
                  </a:lnTo>
                  <a:lnTo>
                    <a:pt x="1110132" y="252945"/>
                  </a:lnTo>
                  <a:lnTo>
                    <a:pt x="1058379" y="260845"/>
                  </a:lnTo>
                  <a:lnTo>
                    <a:pt x="1005078" y="263525"/>
                  </a:lnTo>
                  <a:lnTo>
                    <a:pt x="951763" y="260845"/>
                  </a:lnTo>
                  <a:lnTo>
                    <a:pt x="900010" y="252933"/>
                  </a:lnTo>
                  <a:lnTo>
                    <a:pt x="850049" y="240093"/>
                  </a:lnTo>
                  <a:lnTo>
                    <a:pt x="802144" y="222567"/>
                  </a:lnTo>
                  <a:lnTo>
                    <a:pt x="756577" y="200621"/>
                  </a:lnTo>
                  <a:lnTo>
                    <a:pt x="713600" y="174510"/>
                  </a:lnTo>
                  <a:lnTo>
                    <a:pt x="673468" y="144513"/>
                  </a:lnTo>
                  <a:lnTo>
                    <a:pt x="636435" y="110883"/>
                  </a:lnTo>
                  <a:lnTo>
                    <a:pt x="602780" y="73888"/>
                  </a:lnTo>
                  <a:lnTo>
                    <a:pt x="572770" y="33782"/>
                  </a:lnTo>
                  <a:lnTo>
                    <a:pt x="554482" y="0"/>
                  </a:lnTo>
                  <a:lnTo>
                    <a:pt x="0" y="0"/>
                  </a:lnTo>
                  <a:lnTo>
                    <a:pt x="45847" y="147447"/>
                  </a:lnTo>
                  <a:lnTo>
                    <a:pt x="65811" y="191757"/>
                  </a:lnTo>
                  <a:lnTo>
                    <a:pt x="87744" y="234937"/>
                  </a:lnTo>
                  <a:lnTo>
                    <a:pt x="111607" y="276923"/>
                  </a:lnTo>
                  <a:lnTo>
                    <a:pt x="137337" y="317665"/>
                  </a:lnTo>
                  <a:lnTo>
                    <a:pt x="164858" y="357111"/>
                  </a:lnTo>
                  <a:lnTo>
                    <a:pt x="194132" y="395185"/>
                  </a:lnTo>
                  <a:lnTo>
                    <a:pt x="225094" y="431850"/>
                  </a:lnTo>
                  <a:lnTo>
                    <a:pt x="257683" y="467042"/>
                  </a:lnTo>
                  <a:lnTo>
                    <a:pt x="291846" y="500684"/>
                  </a:lnTo>
                  <a:lnTo>
                    <a:pt x="327533" y="532752"/>
                  </a:lnTo>
                  <a:lnTo>
                    <a:pt x="364667" y="563156"/>
                  </a:lnTo>
                  <a:lnTo>
                    <a:pt x="403199" y="591870"/>
                  </a:lnTo>
                  <a:lnTo>
                    <a:pt x="443064" y="618807"/>
                  </a:lnTo>
                  <a:lnTo>
                    <a:pt x="484225" y="643915"/>
                  </a:lnTo>
                  <a:lnTo>
                    <a:pt x="526605" y="667156"/>
                  </a:lnTo>
                  <a:lnTo>
                    <a:pt x="570153" y="688454"/>
                  </a:lnTo>
                  <a:lnTo>
                    <a:pt x="614807" y="707745"/>
                  </a:lnTo>
                  <a:lnTo>
                    <a:pt x="660514" y="724992"/>
                  </a:lnTo>
                  <a:lnTo>
                    <a:pt x="707224" y="740130"/>
                  </a:lnTo>
                  <a:lnTo>
                    <a:pt x="754862" y="753084"/>
                  </a:lnTo>
                  <a:lnTo>
                    <a:pt x="803376" y="763828"/>
                  </a:lnTo>
                  <a:lnTo>
                    <a:pt x="852716" y="772274"/>
                  </a:lnTo>
                  <a:lnTo>
                    <a:pt x="902817" y="778383"/>
                  </a:lnTo>
                  <a:lnTo>
                    <a:pt x="953617" y="782091"/>
                  </a:lnTo>
                  <a:lnTo>
                    <a:pt x="1005078" y="783336"/>
                  </a:lnTo>
                  <a:lnTo>
                    <a:pt x="1056525" y="782091"/>
                  </a:lnTo>
                  <a:lnTo>
                    <a:pt x="1107325" y="778383"/>
                  </a:lnTo>
                  <a:lnTo>
                    <a:pt x="1157427" y="772274"/>
                  </a:lnTo>
                  <a:lnTo>
                    <a:pt x="1206766" y="763828"/>
                  </a:lnTo>
                  <a:lnTo>
                    <a:pt x="1255280" y="753084"/>
                  </a:lnTo>
                  <a:lnTo>
                    <a:pt x="1302918" y="740130"/>
                  </a:lnTo>
                  <a:lnTo>
                    <a:pt x="1349629" y="724992"/>
                  </a:lnTo>
                  <a:lnTo>
                    <a:pt x="1395336" y="707745"/>
                  </a:lnTo>
                  <a:lnTo>
                    <a:pt x="1439989" y="688454"/>
                  </a:lnTo>
                  <a:lnTo>
                    <a:pt x="1483537" y="667156"/>
                  </a:lnTo>
                  <a:lnTo>
                    <a:pt x="1525917" y="643915"/>
                  </a:lnTo>
                  <a:lnTo>
                    <a:pt x="1567078" y="618807"/>
                  </a:lnTo>
                  <a:lnTo>
                    <a:pt x="1606943" y="591870"/>
                  </a:lnTo>
                  <a:lnTo>
                    <a:pt x="1645475" y="563156"/>
                  </a:lnTo>
                  <a:lnTo>
                    <a:pt x="1682610" y="532752"/>
                  </a:lnTo>
                  <a:lnTo>
                    <a:pt x="1718297" y="500684"/>
                  </a:lnTo>
                  <a:lnTo>
                    <a:pt x="1752460" y="467042"/>
                  </a:lnTo>
                  <a:lnTo>
                    <a:pt x="1785048" y="431850"/>
                  </a:lnTo>
                  <a:lnTo>
                    <a:pt x="1816011" y="395185"/>
                  </a:lnTo>
                  <a:lnTo>
                    <a:pt x="1845284" y="357111"/>
                  </a:lnTo>
                  <a:lnTo>
                    <a:pt x="1872805" y="317665"/>
                  </a:lnTo>
                  <a:lnTo>
                    <a:pt x="1898535" y="276923"/>
                  </a:lnTo>
                  <a:lnTo>
                    <a:pt x="1922399" y="234937"/>
                  </a:lnTo>
                  <a:lnTo>
                    <a:pt x="1944331" y="191757"/>
                  </a:lnTo>
                  <a:lnTo>
                    <a:pt x="1964309" y="147447"/>
                  </a:lnTo>
                  <a:lnTo>
                    <a:pt x="2010156" y="0"/>
                  </a:lnTo>
                  <a:close/>
                </a:path>
                <a:path w="2827020" h="1036319">
                  <a:moveTo>
                    <a:pt x="2827020" y="775716"/>
                  </a:moveTo>
                  <a:lnTo>
                    <a:pt x="2822829" y="728891"/>
                  </a:lnTo>
                  <a:lnTo>
                    <a:pt x="2810764" y="684809"/>
                  </a:lnTo>
                  <a:lnTo>
                    <a:pt x="2791536" y="644207"/>
                  </a:lnTo>
                  <a:lnTo>
                    <a:pt x="2765907" y="607834"/>
                  </a:lnTo>
                  <a:lnTo>
                    <a:pt x="2734589" y="576414"/>
                  </a:lnTo>
                  <a:lnTo>
                    <a:pt x="2698318" y="550710"/>
                  </a:lnTo>
                  <a:lnTo>
                    <a:pt x="2657843" y="531431"/>
                  </a:lnTo>
                  <a:lnTo>
                    <a:pt x="2613876" y="519315"/>
                  </a:lnTo>
                  <a:lnTo>
                    <a:pt x="2567178" y="515112"/>
                  </a:lnTo>
                  <a:lnTo>
                    <a:pt x="2520467" y="519315"/>
                  </a:lnTo>
                  <a:lnTo>
                    <a:pt x="2476500" y="531431"/>
                  </a:lnTo>
                  <a:lnTo>
                    <a:pt x="2436025" y="550710"/>
                  </a:lnTo>
                  <a:lnTo>
                    <a:pt x="2399754" y="576414"/>
                  </a:lnTo>
                  <a:lnTo>
                    <a:pt x="2368435" y="607834"/>
                  </a:lnTo>
                  <a:lnTo>
                    <a:pt x="2342807" y="644207"/>
                  </a:lnTo>
                  <a:lnTo>
                    <a:pt x="2323592" y="684809"/>
                  </a:lnTo>
                  <a:lnTo>
                    <a:pt x="2311514" y="728891"/>
                  </a:lnTo>
                  <a:lnTo>
                    <a:pt x="2307336" y="775716"/>
                  </a:lnTo>
                  <a:lnTo>
                    <a:pt x="2311514" y="822553"/>
                  </a:lnTo>
                  <a:lnTo>
                    <a:pt x="2323592" y="866635"/>
                  </a:lnTo>
                  <a:lnTo>
                    <a:pt x="2342807" y="907237"/>
                  </a:lnTo>
                  <a:lnTo>
                    <a:pt x="2368435" y="943610"/>
                  </a:lnTo>
                  <a:lnTo>
                    <a:pt x="2399754" y="975029"/>
                  </a:lnTo>
                  <a:lnTo>
                    <a:pt x="2436025" y="1000734"/>
                  </a:lnTo>
                  <a:lnTo>
                    <a:pt x="2476500" y="1020013"/>
                  </a:lnTo>
                  <a:lnTo>
                    <a:pt x="2520467" y="1032129"/>
                  </a:lnTo>
                  <a:lnTo>
                    <a:pt x="2567178" y="1036320"/>
                  </a:lnTo>
                  <a:lnTo>
                    <a:pt x="2613876" y="1032129"/>
                  </a:lnTo>
                  <a:lnTo>
                    <a:pt x="2657843" y="1020013"/>
                  </a:lnTo>
                  <a:lnTo>
                    <a:pt x="2698318" y="1000734"/>
                  </a:lnTo>
                  <a:lnTo>
                    <a:pt x="2734589" y="975029"/>
                  </a:lnTo>
                  <a:lnTo>
                    <a:pt x="2765907" y="943610"/>
                  </a:lnTo>
                  <a:lnTo>
                    <a:pt x="2791536" y="907237"/>
                  </a:lnTo>
                  <a:lnTo>
                    <a:pt x="2810764" y="866635"/>
                  </a:lnTo>
                  <a:lnTo>
                    <a:pt x="2822829" y="822553"/>
                  </a:lnTo>
                  <a:lnTo>
                    <a:pt x="2827020" y="775716"/>
                  </a:lnTo>
                  <a:close/>
                </a:path>
              </a:pathLst>
            </a:custGeom>
            <a:solidFill>
              <a:srgbClr val="D9D9D9">
                <a:alpha val="50195"/>
              </a:srgbClr>
            </a:solidFill>
          </p:spPr>
          <p:txBody>
            <a:bodyPr wrap="square" lIns="0" tIns="0" rIns="0" bIns="0" rtlCol="0"/>
            <a:lstStyle/>
            <a:p>
              <a:endParaRPr sz="1799"/>
            </a:p>
          </p:txBody>
        </p:sp>
        <p:sp>
          <p:nvSpPr>
            <p:cNvPr id="70" name="object 70"/>
            <p:cNvSpPr/>
            <p:nvPr/>
          </p:nvSpPr>
          <p:spPr>
            <a:xfrm>
              <a:off x="6992112" y="245376"/>
              <a:ext cx="4711065" cy="548640"/>
            </a:xfrm>
            <a:custGeom>
              <a:avLst/>
              <a:gdLst/>
              <a:ahLst/>
              <a:cxnLst/>
              <a:rect l="l" t="t" r="r" b="b"/>
              <a:pathLst>
                <a:path w="4711065" h="548640">
                  <a:moveTo>
                    <a:pt x="28956" y="519671"/>
                  </a:moveTo>
                  <a:lnTo>
                    <a:pt x="0" y="519671"/>
                  </a:lnTo>
                  <a:lnTo>
                    <a:pt x="0" y="548627"/>
                  </a:lnTo>
                  <a:lnTo>
                    <a:pt x="28956" y="548627"/>
                  </a:lnTo>
                  <a:lnTo>
                    <a:pt x="28956" y="519671"/>
                  </a:lnTo>
                  <a:close/>
                </a:path>
                <a:path w="4711065" h="548640">
                  <a:moveTo>
                    <a:pt x="28956" y="259829"/>
                  </a:moveTo>
                  <a:lnTo>
                    <a:pt x="0" y="259829"/>
                  </a:lnTo>
                  <a:lnTo>
                    <a:pt x="0" y="288785"/>
                  </a:lnTo>
                  <a:lnTo>
                    <a:pt x="28956" y="288785"/>
                  </a:lnTo>
                  <a:lnTo>
                    <a:pt x="28956" y="259829"/>
                  </a:lnTo>
                  <a:close/>
                </a:path>
                <a:path w="4711065" h="548640">
                  <a:moveTo>
                    <a:pt x="28956" y="0"/>
                  </a:moveTo>
                  <a:lnTo>
                    <a:pt x="0" y="0"/>
                  </a:lnTo>
                  <a:lnTo>
                    <a:pt x="0" y="28943"/>
                  </a:lnTo>
                  <a:lnTo>
                    <a:pt x="28956" y="28943"/>
                  </a:lnTo>
                  <a:lnTo>
                    <a:pt x="28956" y="0"/>
                  </a:lnTo>
                  <a:close/>
                </a:path>
                <a:path w="4711065" h="548640">
                  <a:moveTo>
                    <a:pt x="288925" y="519671"/>
                  </a:moveTo>
                  <a:lnTo>
                    <a:pt x="259969" y="519671"/>
                  </a:lnTo>
                  <a:lnTo>
                    <a:pt x="259969" y="548627"/>
                  </a:lnTo>
                  <a:lnTo>
                    <a:pt x="288925" y="548627"/>
                  </a:lnTo>
                  <a:lnTo>
                    <a:pt x="288925" y="519671"/>
                  </a:lnTo>
                  <a:close/>
                </a:path>
                <a:path w="4711065" h="548640">
                  <a:moveTo>
                    <a:pt x="288925" y="259829"/>
                  </a:moveTo>
                  <a:lnTo>
                    <a:pt x="259969" y="259829"/>
                  </a:lnTo>
                  <a:lnTo>
                    <a:pt x="259969" y="288785"/>
                  </a:lnTo>
                  <a:lnTo>
                    <a:pt x="288925" y="288785"/>
                  </a:lnTo>
                  <a:lnTo>
                    <a:pt x="288925" y="259829"/>
                  </a:lnTo>
                  <a:close/>
                </a:path>
                <a:path w="4711065" h="548640">
                  <a:moveTo>
                    <a:pt x="288925" y="0"/>
                  </a:moveTo>
                  <a:lnTo>
                    <a:pt x="259969" y="0"/>
                  </a:lnTo>
                  <a:lnTo>
                    <a:pt x="259969" y="28943"/>
                  </a:lnTo>
                  <a:lnTo>
                    <a:pt x="288925" y="28943"/>
                  </a:lnTo>
                  <a:lnTo>
                    <a:pt x="288925" y="0"/>
                  </a:lnTo>
                  <a:close/>
                </a:path>
                <a:path w="4711065" h="548640">
                  <a:moveTo>
                    <a:pt x="548894" y="519671"/>
                  </a:moveTo>
                  <a:lnTo>
                    <a:pt x="519938" y="519671"/>
                  </a:lnTo>
                  <a:lnTo>
                    <a:pt x="519938" y="548627"/>
                  </a:lnTo>
                  <a:lnTo>
                    <a:pt x="548894" y="548627"/>
                  </a:lnTo>
                  <a:lnTo>
                    <a:pt x="548894" y="519671"/>
                  </a:lnTo>
                  <a:close/>
                </a:path>
                <a:path w="4711065" h="548640">
                  <a:moveTo>
                    <a:pt x="548894" y="259829"/>
                  </a:moveTo>
                  <a:lnTo>
                    <a:pt x="519938" y="259829"/>
                  </a:lnTo>
                  <a:lnTo>
                    <a:pt x="519938" y="288785"/>
                  </a:lnTo>
                  <a:lnTo>
                    <a:pt x="548894" y="288785"/>
                  </a:lnTo>
                  <a:lnTo>
                    <a:pt x="548894" y="259829"/>
                  </a:lnTo>
                  <a:close/>
                </a:path>
                <a:path w="4711065" h="548640">
                  <a:moveTo>
                    <a:pt x="548894" y="0"/>
                  </a:moveTo>
                  <a:lnTo>
                    <a:pt x="520065" y="0"/>
                  </a:lnTo>
                  <a:lnTo>
                    <a:pt x="520065" y="28943"/>
                  </a:lnTo>
                  <a:lnTo>
                    <a:pt x="548894" y="28943"/>
                  </a:lnTo>
                  <a:lnTo>
                    <a:pt x="548894" y="0"/>
                  </a:lnTo>
                  <a:close/>
                </a:path>
                <a:path w="4711065" h="548640">
                  <a:moveTo>
                    <a:pt x="808863" y="519671"/>
                  </a:moveTo>
                  <a:lnTo>
                    <a:pt x="780034" y="519671"/>
                  </a:lnTo>
                  <a:lnTo>
                    <a:pt x="780034" y="548627"/>
                  </a:lnTo>
                  <a:lnTo>
                    <a:pt x="808863" y="548627"/>
                  </a:lnTo>
                  <a:lnTo>
                    <a:pt x="808863" y="519671"/>
                  </a:lnTo>
                  <a:close/>
                </a:path>
                <a:path w="4711065" h="548640">
                  <a:moveTo>
                    <a:pt x="808863" y="259829"/>
                  </a:moveTo>
                  <a:lnTo>
                    <a:pt x="780034" y="259829"/>
                  </a:lnTo>
                  <a:lnTo>
                    <a:pt x="780034" y="288785"/>
                  </a:lnTo>
                  <a:lnTo>
                    <a:pt x="808863" y="288785"/>
                  </a:lnTo>
                  <a:lnTo>
                    <a:pt x="808863" y="259829"/>
                  </a:lnTo>
                  <a:close/>
                </a:path>
                <a:path w="4711065" h="548640">
                  <a:moveTo>
                    <a:pt x="808990" y="0"/>
                  </a:moveTo>
                  <a:lnTo>
                    <a:pt x="780034" y="0"/>
                  </a:lnTo>
                  <a:lnTo>
                    <a:pt x="780034" y="28943"/>
                  </a:lnTo>
                  <a:lnTo>
                    <a:pt x="808990" y="28943"/>
                  </a:lnTo>
                  <a:lnTo>
                    <a:pt x="808990" y="0"/>
                  </a:lnTo>
                  <a:close/>
                </a:path>
                <a:path w="4711065" h="548640">
                  <a:moveTo>
                    <a:pt x="1068959" y="519671"/>
                  </a:moveTo>
                  <a:lnTo>
                    <a:pt x="1040003" y="519671"/>
                  </a:lnTo>
                  <a:lnTo>
                    <a:pt x="1040003" y="548627"/>
                  </a:lnTo>
                  <a:lnTo>
                    <a:pt x="1068959" y="548627"/>
                  </a:lnTo>
                  <a:lnTo>
                    <a:pt x="1068959" y="519671"/>
                  </a:lnTo>
                  <a:close/>
                </a:path>
                <a:path w="4711065" h="548640">
                  <a:moveTo>
                    <a:pt x="1068959" y="259829"/>
                  </a:moveTo>
                  <a:lnTo>
                    <a:pt x="1040003" y="259829"/>
                  </a:lnTo>
                  <a:lnTo>
                    <a:pt x="1040003" y="288785"/>
                  </a:lnTo>
                  <a:lnTo>
                    <a:pt x="1068959" y="288785"/>
                  </a:lnTo>
                  <a:lnTo>
                    <a:pt x="1068959" y="259829"/>
                  </a:lnTo>
                  <a:close/>
                </a:path>
                <a:path w="4711065" h="548640">
                  <a:moveTo>
                    <a:pt x="1068959" y="0"/>
                  </a:moveTo>
                  <a:lnTo>
                    <a:pt x="1040003" y="0"/>
                  </a:lnTo>
                  <a:lnTo>
                    <a:pt x="1040003" y="28943"/>
                  </a:lnTo>
                  <a:lnTo>
                    <a:pt x="1068959" y="28943"/>
                  </a:lnTo>
                  <a:lnTo>
                    <a:pt x="1068959" y="0"/>
                  </a:lnTo>
                  <a:close/>
                </a:path>
                <a:path w="4711065" h="548640">
                  <a:moveTo>
                    <a:pt x="1328928" y="519671"/>
                  </a:moveTo>
                  <a:lnTo>
                    <a:pt x="1299972" y="519671"/>
                  </a:lnTo>
                  <a:lnTo>
                    <a:pt x="1299972" y="548627"/>
                  </a:lnTo>
                  <a:lnTo>
                    <a:pt x="1328928" y="548627"/>
                  </a:lnTo>
                  <a:lnTo>
                    <a:pt x="1328928" y="519671"/>
                  </a:lnTo>
                  <a:close/>
                </a:path>
                <a:path w="4711065" h="548640">
                  <a:moveTo>
                    <a:pt x="1328928" y="259829"/>
                  </a:moveTo>
                  <a:lnTo>
                    <a:pt x="1299972" y="259829"/>
                  </a:lnTo>
                  <a:lnTo>
                    <a:pt x="1299972" y="288785"/>
                  </a:lnTo>
                  <a:lnTo>
                    <a:pt x="1328928" y="288785"/>
                  </a:lnTo>
                  <a:lnTo>
                    <a:pt x="1328928" y="259829"/>
                  </a:lnTo>
                  <a:close/>
                </a:path>
                <a:path w="4711065" h="548640">
                  <a:moveTo>
                    <a:pt x="1328928" y="0"/>
                  </a:moveTo>
                  <a:lnTo>
                    <a:pt x="1299972" y="0"/>
                  </a:lnTo>
                  <a:lnTo>
                    <a:pt x="1299972" y="28943"/>
                  </a:lnTo>
                  <a:lnTo>
                    <a:pt x="1328928" y="28943"/>
                  </a:lnTo>
                  <a:lnTo>
                    <a:pt x="1328928" y="0"/>
                  </a:lnTo>
                  <a:close/>
                </a:path>
                <a:path w="4711065" h="548640">
                  <a:moveTo>
                    <a:pt x="1589532" y="519671"/>
                  </a:moveTo>
                  <a:lnTo>
                    <a:pt x="1560576" y="519671"/>
                  </a:lnTo>
                  <a:lnTo>
                    <a:pt x="1560576" y="548627"/>
                  </a:lnTo>
                  <a:lnTo>
                    <a:pt x="1589532" y="548627"/>
                  </a:lnTo>
                  <a:lnTo>
                    <a:pt x="1589532" y="519671"/>
                  </a:lnTo>
                  <a:close/>
                </a:path>
                <a:path w="4711065" h="548640">
                  <a:moveTo>
                    <a:pt x="1589532" y="259829"/>
                  </a:moveTo>
                  <a:lnTo>
                    <a:pt x="1560576" y="259829"/>
                  </a:lnTo>
                  <a:lnTo>
                    <a:pt x="1560576" y="288785"/>
                  </a:lnTo>
                  <a:lnTo>
                    <a:pt x="1589532" y="288785"/>
                  </a:lnTo>
                  <a:lnTo>
                    <a:pt x="1589532" y="259829"/>
                  </a:lnTo>
                  <a:close/>
                </a:path>
                <a:path w="4711065" h="548640">
                  <a:moveTo>
                    <a:pt x="1589532" y="0"/>
                  </a:moveTo>
                  <a:lnTo>
                    <a:pt x="1560576" y="0"/>
                  </a:lnTo>
                  <a:lnTo>
                    <a:pt x="1560576" y="28943"/>
                  </a:lnTo>
                  <a:lnTo>
                    <a:pt x="1589532" y="28943"/>
                  </a:lnTo>
                  <a:lnTo>
                    <a:pt x="1589532" y="0"/>
                  </a:lnTo>
                  <a:close/>
                </a:path>
                <a:path w="4711065" h="548640">
                  <a:moveTo>
                    <a:pt x="1849501" y="519671"/>
                  </a:moveTo>
                  <a:lnTo>
                    <a:pt x="1820545" y="519671"/>
                  </a:lnTo>
                  <a:lnTo>
                    <a:pt x="1820545" y="548627"/>
                  </a:lnTo>
                  <a:lnTo>
                    <a:pt x="1849501" y="548627"/>
                  </a:lnTo>
                  <a:lnTo>
                    <a:pt x="1849501" y="519671"/>
                  </a:lnTo>
                  <a:close/>
                </a:path>
                <a:path w="4711065" h="548640">
                  <a:moveTo>
                    <a:pt x="1849501" y="259829"/>
                  </a:moveTo>
                  <a:lnTo>
                    <a:pt x="1820545" y="259829"/>
                  </a:lnTo>
                  <a:lnTo>
                    <a:pt x="1820545" y="288785"/>
                  </a:lnTo>
                  <a:lnTo>
                    <a:pt x="1849501" y="288785"/>
                  </a:lnTo>
                  <a:lnTo>
                    <a:pt x="1849501" y="259829"/>
                  </a:lnTo>
                  <a:close/>
                </a:path>
                <a:path w="4711065" h="548640">
                  <a:moveTo>
                    <a:pt x="1849501" y="0"/>
                  </a:moveTo>
                  <a:lnTo>
                    <a:pt x="1820545" y="0"/>
                  </a:lnTo>
                  <a:lnTo>
                    <a:pt x="1820545" y="28943"/>
                  </a:lnTo>
                  <a:lnTo>
                    <a:pt x="1849501" y="28943"/>
                  </a:lnTo>
                  <a:lnTo>
                    <a:pt x="1849501" y="0"/>
                  </a:lnTo>
                  <a:close/>
                </a:path>
                <a:path w="4711065" h="548640">
                  <a:moveTo>
                    <a:pt x="2109470" y="519671"/>
                  </a:moveTo>
                  <a:lnTo>
                    <a:pt x="2080514" y="519671"/>
                  </a:lnTo>
                  <a:lnTo>
                    <a:pt x="2080514" y="548627"/>
                  </a:lnTo>
                  <a:lnTo>
                    <a:pt x="2109470" y="548627"/>
                  </a:lnTo>
                  <a:lnTo>
                    <a:pt x="2109470" y="519671"/>
                  </a:lnTo>
                  <a:close/>
                </a:path>
                <a:path w="4711065" h="548640">
                  <a:moveTo>
                    <a:pt x="2109470" y="259829"/>
                  </a:moveTo>
                  <a:lnTo>
                    <a:pt x="2080514" y="259829"/>
                  </a:lnTo>
                  <a:lnTo>
                    <a:pt x="2080514" y="288785"/>
                  </a:lnTo>
                  <a:lnTo>
                    <a:pt x="2109470" y="288785"/>
                  </a:lnTo>
                  <a:lnTo>
                    <a:pt x="2109470" y="259829"/>
                  </a:lnTo>
                  <a:close/>
                </a:path>
                <a:path w="4711065" h="548640">
                  <a:moveTo>
                    <a:pt x="2109470" y="0"/>
                  </a:moveTo>
                  <a:lnTo>
                    <a:pt x="2080641" y="0"/>
                  </a:lnTo>
                  <a:lnTo>
                    <a:pt x="2080641" y="28943"/>
                  </a:lnTo>
                  <a:lnTo>
                    <a:pt x="2109470" y="28943"/>
                  </a:lnTo>
                  <a:lnTo>
                    <a:pt x="2109470" y="0"/>
                  </a:lnTo>
                  <a:close/>
                </a:path>
                <a:path w="4711065" h="548640">
                  <a:moveTo>
                    <a:pt x="2369439" y="519671"/>
                  </a:moveTo>
                  <a:lnTo>
                    <a:pt x="2340610" y="519671"/>
                  </a:lnTo>
                  <a:lnTo>
                    <a:pt x="2340610" y="548627"/>
                  </a:lnTo>
                  <a:lnTo>
                    <a:pt x="2369439" y="548627"/>
                  </a:lnTo>
                  <a:lnTo>
                    <a:pt x="2369439" y="519671"/>
                  </a:lnTo>
                  <a:close/>
                </a:path>
                <a:path w="4711065" h="548640">
                  <a:moveTo>
                    <a:pt x="2369439" y="259829"/>
                  </a:moveTo>
                  <a:lnTo>
                    <a:pt x="2340610" y="259829"/>
                  </a:lnTo>
                  <a:lnTo>
                    <a:pt x="2340610" y="288785"/>
                  </a:lnTo>
                  <a:lnTo>
                    <a:pt x="2369439" y="288785"/>
                  </a:lnTo>
                  <a:lnTo>
                    <a:pt x="2369439" y="259829"/>
                  </a:lnTo>
                  <a:close/>
                </a:path>
                <a:path w="4711065" h="548640">
                  <a:moveTo>
                    <a:pt x="2369566" y="0"/>
                  </a:moveTo>
                  <a:lnTo>
                    <a:pt x="2340610" y="0"/>
                  </a:lnTo>
                  <a:lnTo>
                    <a:pt x="2340610" y="28943"/>
                  </a:lnTo>
                  <a:lnTo>
                    <a:pt x="2369566" y="28943"/>
                  </a:lnTo>
                  <a:lnTo>
                    <a:pt x="2369566" y="0"/>
                  </a:lnTo>
                  <a:close/>
                </a:path>
                <a:path w="4711065" h="548640">
                  <a:moveTo>
                    <a:pt x="2629535" y="519671"/>
                  </a:moveTo>
                  <a:lnTo>
                    <a:pt x="2600579" y="519671"/>
                  </a:lnTo>
                  <a:lnTo>
                    <a:pt x="2600579" y="548627"/>
                  </a:lnTo>
                  <a:lnTo>
                    <a:pt x="2629535" y="548627"/>
                  </a:lnTo>
                  <a:lnTo>
                    <a:pt x="2629535" y="519671"/>
                  </a:lnTo>
                  <a:close/>
                </a:path>
                <a:path w="4711065" h="548640">
                  <a:moveTo>
                    <a:pt x="2629535" y="259829"/>
                  </a:moveTo>
                  <a:lnTo>
                    <a:pt x="2600579" y="259829"/>
                  </a:lnTo>
                  <a:lnTo>
                    <a:pt x="2600579" y="288785"/>
                  </a:lnTo>
                  <a:lnTo>
                    <a:pt x="2629535" y="288785"/>
                  </a:lnTo>
                  <a:lnTo>
                    <a:pt x="2629535" y="259829"/>
                  </a:lnTo>
                  <a:close/>
                </a:path>
                <a:path w="4711065" h="548640">
                  <a:moveTo>
                    <a:pt x="2629535" y="0"/>
                  </a:moveTo>
                  <a:lnTo>
                    <a:pt x="2600579" y="0"/>
                  </a:lnTo>
                  <a:lnTo>
                    <a:pt x="2600579" y="28943"/>
                  </a:lnTo>
                  <a:lnTo>
                    <a:pt x="2629535" y="28943"/>
                  </a:lnTo>
                  <a:lnTo>
                    <a:pt x="2629535" y="0"/>
                  </a:lnTo>
                  <a:close/>
                </a:path>
                <a:path w="4711065" h="548640">
                  <a:moveTo>
                    <a:pt x="2889504" y="519671"/>
                  </a:moveTo>
                  <a:lnTo>
                    <a:pt x="2860548" y="519671"/>
                  </a:lnTo>
                  <a:lnTo>
                    <a:pt x="2860548" y="548627"/>
                  </a:lnTo>
                  <a:lnTo>
                    <a:pt x="2889504" y="548627"/>
                  </a:lnTo>
                  <a:lnTo>
                    <a:pt x="2889504" y="519671"/>
                  </a:lnTo>
                  <a:close/>
                </a:path>
                <a:path w="4711065" h="548640">
                  <a:moveTo>
                    <a:pt x="2889504" y="259829"/>
                  </a:moveTo>
                  <a:lnTo>
                    <a:pt x="2860548" y="259829"/>
                  </a:lnTo>
                  <a:lnTo>
                    <a:pt x="2860548" y="288785"/>
                  </a:lnTo>
                  <a:lnTo>
                    <a:pt x="2889504" y="288785"/>
                  </a:lnTo>
                  <a:lnTo>
                    <a:pt x="2889504" y="259829"/>
                  </a:lnTo>
                  <a:close/>
                </a:path>
                <a:path w="4711065" h="548640">
                  <a:moveTo>
                    <a:pt x="2889504" y="0"/>
                  </a:moveTo>
                  <a:lnTo>
                    <a:pt x="2860548" y="0"/>
                  </a:lnTo>
                  <a:lnTo>
                    <a:pt x="2860548" y="28943"/>
                  </a:lnTo>
                  <a:lnTo>
                    <a:pt x="2889504" y="28943"/>
                  </a:lnTo>
                  <a:lnTo>
                    <a:pt x="2889504" y="0"/>
                  </a:lnTo>
                  <a:close/>
                </a:path>
                <a:path w="4711065" h="548640">
                  <a:moveTo>
                    <a:pt x="3150108" y="519671"/>
                  </a:moveTo>
                  <a:lnTo>
                    <a:pt x="3121152" y="519671"/>
                  </a:lnTo>
                  <a:lnTo>
                    <a:pt x="3121152" y="548627"/>
                  </a:lnTo>
                  <a:lnTo>
                    <a:pt x="3150108" y="548627"/>
                  </a:lnTo>
                  <a:lnTo>
                    <a:pt x="3150108" y="519671"/>
                  </a:lnTo>
                  <a:close/>
                </a:path>
                <a:path w="4711065" h="548640">
                  <a:moveTo>
                    <a:pt x="3150108" y="259829"/>
                  </a:moveTo>
                  <a:lnTo>
                    <a:pt x="3121152" y="259829"/>
                  </a:lnTo>
                  <a:lnTo>
                    <a:pt x="3121152" y="288785"/>
                  </a:lnTo>
                  <a:lnTo>
                    <a:pt x="3150108" y="288785"/>
                  </a:lnTo>
                  <a:lnTo>
                    <a:pt x="3150108" y="259829"/>
                  </a:lnTo>
                  <a:close/>
                </a:path>
                <a:path w="4711065" h="548640">
                  <a:moveTo>
                    <a:pt x="3150108" y="0"/>
                  </a:moveTo>
                  <a:lnTo>
                    <a:pt x="3121152" y="0"/>
                  </a:lnTo>
                  <a:lnTo>
                    <a:pt x="3121152" y="28943"/>
                  </a:lnTo>
                  <a:lnTo>
                    <a:pt x="3150108" y="28943"/>
                  </a:lnTo>
                  <a:lnTo>
                    <a:pt x="3150108" y="0"/>
                  </a:lnTo>
                  <a:close/>
                </a:path>
                <a:path w="4711065" h="548640">
                  <a:moveTo>
                    <a:pt x="3410712" y="519671"/>
                  </a:moveTo>
                  <a:lnTo>
                    <a:pt x="3381756" y="519671"/>
                  </a:lnTo>
                  <a:lnTo>
                    <a:pt x="3381756" y="548627"/>
                  </a:lnTo>
                  <a:lnTo>
                    <a:pt x="3410712" y="548627"/>
                  </a:lnTo>
                  <a:lnTo>
                    <a:pt x="3410712" y="519671"/>
                  </a:lnTo>
                  <a:close/>
                </a:path>
                <a:path w="4711065" h="548640">
                  <a:moveTo>
                    <a:pt x="3410712" y="0"/>
                  </a:moveTo>
                  <a:lnTo>
                    <a:pt x="3381756" y="0"/>
                  </a:lnTo>
                  <a:lnTo>
                    <a:pt x="3381756" y="28943"/>
                  </a:lnTo>
                  <a:lnTo>
                    <a:pt x="3410712" y="28943"/>
                  </a:lnTo>
                  <a:lnTo>
                    <a:pt x="3410712" y="0"/>
                  </a:lnTo>
                  <a:close/>
                </a:path>
                <a:path w="4711065" h="548640">
                  <a:moveTo>
                    <a:pt x="3669792" y="519671"/>
                  </a:moveTo>
                  <a:lnTo>
                    <a:pt x="3640836" y="519671"/>
                  </a:lnTo>
                  <a:lnTo>
                    <a:pt x="3640836" y="548627"/>
                  </a:lnTo>
                  <a:lnTo>
                    <a:pt x="3669792" y="548627"/>
                  </a:lnTo>
                  <a:lnTo>
                    <a:pt x="3669792" y="519671"/>
                  </a:lnTo>
                  <a:close/>
                </a:path>
                <a:path w="4711065" h="548640">
                  <a:moveTo>
                    <a:pt x="3669792" y="0"/>
                  </a:moveTo>
                  <a:lnTo>
                    <a:pt x="3640836" y="0"/>
                  </a:lnTo>
                  <a:lnTo>
                    <a:pt x="3640836" y="28943"/>
                  </a:lnTo>
                  <a:lnTo>
                    <a:pt x="3669792" y="28943"/>
                  </a:lnTo>
                  <a:lnTo>
                    <a:pt x="3669792" y="0"/>
                  </a:lnTo>
                  <a:close/>
                </a:path>
                <a:path w="4711065" h="548640">
                  <a:moveTo>
                    <a:pt x="3930142" y="519671"/>
                  </a:moveTo>
                  <a:lnTo>
                    <a:pt x="3901186" y="519671"/>
                  </a:lnTo>
                  <a:lnTo>
                    <a:pt x="3901186" y="548627"/>
                  </a:lnTo>
                  <a:lnTo>
                    <a:pt x="3930142" y="548627"/>
                  </a:lnTo>
                  <a:lnTo>
                    <a:pt x="3930142" y="519671"/>
                  </a:lnTo>
                  <a:close/>
                </a:path>
                <a:path w="4711065" h="548640">
                  <a:moveTo>
                    <a:pt x="3930142" y="0"/>
                  </a:moveTo>
                  <a:lnTo>
                    <a:pt x="3901186" y="0"/>
                  </a:lnTo>
                  <a:lnTo>
                    <a:pt x="3901186" y="28943"/>
                  </a:lnTo>
                  <a:lnTo>
                    <a:pt x="3930142" y="28943"/>
                  </a:lnTo>
                  <a:lnTo>
                    <a:pt x="3930142" y="0"/>
                  </a:lnTo>
                  <a:close/>
                </a:path>
                <a:path w="4711065" h="548640">
                  <a:moveTo>
                    <a:pt x="4190365" y="519671"/>
                  </a:moveTo>
                  <a:lnTo>
                    <a:pt x="4161409" y="519671"/>
                  </a:lnTo>
                  <a:lnTo>
                    <a:pt x="4161409" y="548627"/>
                  </a:lnTo>
                  <a:lnTo>
                    <a:pt x="4190365" y="548627"/>
                  </a:lnTo>
                  <a:lnTo>
                    <a:pt x="4190365" y="519671"/>
                  </a:lnTo>
                  <a:close/>
                </a:path>
                <a:path w="4711065" h="548640">
                  <a:moveTo>
                    <a:pt x="4190365" y="0"/>
                  </a:moveTo>
                  <a:lnTo>
                    <a:pt x="4161409" y="0"/>
                  </a:lnTo>
                  <a:lnTo>
                    <a:pt x="4161409" y="28943"/>
                  </a:lnTo>
                  <a:lnTo>
                    <a:pt x="4190365" y="28943"/>
                  </a:lnTo>
                  <a:lnTo>
                    <a:pt x="4190365" y="0"/>
                  </a:lnTo>
                  <a:close/>
                </a:path>
                <a:path w="4711065" h="548640">
                  <a:moveTo>
                    <a:pt x="4450715" y="519671"/>
                  </a:moveTo>
                  <a:lnTo>
                    <a:pt x="4421759" y="519671"/>
                  </a:lnTo>
                  <a:lnTo>
                    <a:pt x="4421759" y="548627"/>
                  </a:lnTo>
                  <a:lnTo>
                    <a:pt x="4450715" y="548627"/>
                  </a:lnTo>
                  <a:lnTo>
                    <a:pt x="4450715" y="519671"/>
                  </a:lnTo>
                  <a:close/>
                </a:path>
                <a:path w="4711065" h="548640">
                  <a:moveTo>
                    <a:pt x="4450715" y="0"/>
                  </a:moveTo>
                  <a:lnTo>
                    <a:pt x="4421759" y="0"/>
                  </a:lnTo>
                  <a:lnTo>
                    <a:pt x="4421759" y="28943"/>
                  </a:lnTo>
                  <a:lnTo>
                    <a:pt x="4450715" y="28943"/>
                  </a:lnTo>
                  <a:lnTo>
                    <a:pt x="4450715" y="0"/>
                  </a:lnTo>
                  <a:close/>
                </a:path>
                <a:path w="4711065" h="548640">
                  <a:moveTo>
                    <a:pt x="4710938" y="519671"/>
                  </a:moveTo>
                  <a:lnTo>
                    <a:pt x="4681982" y="519671"/>
                  </a:lnTo>
                  <a:lnTo>
                    <a:pt x="4681982" y="548627"/>
                  </a:lnTo>
                  <a:lnTo>
                    <a:pt x="4710938" y="548627"/>
                  </a:lnTo>
                  <a:lnTo>
                    <a:pt x="4710938" y="519671"/>
                  </a:lnTo>
                  <a:close/>
                </a:path>
                <a:path w="4711065" h="548640">
                  <a:moveTo>
                    <a:pt x="4710938" y="0"/>
                  </a:moveTo>
                  <a:lnTo>
                    <a:pt x="4681982" y="0"/>
                  </a:lnTo>
                  <a:lnTo>
                    <a:pt x="4681982" y="28943"/>
                  </a:lnTo>
                  <a:lnTo>
                    <a:pt x="4710938" y="28943"/>
                  </a:lnTo>
                  <a:lnTo>
                    <a:pt x="4710938" y="0"/>
                  </a:lnTo>
                  <a:close/>
                </a:path>
              </a:pathLst>
            </a:custGeom>
            <a:solidFill>
              <a:srgbClr val="57585B">
                <a:alpha val="19999"/>
              </a:srgbClr>
            </a:solidFill>
          </p:spPr>
          <p:txBody>
            <a:bodyPr wrap="square" lIns="0" tIns="0" rIns="0" bIns="0" rtlCol="0"/>
            <a:lstStyle/>
            <a:p>
              <a:endParaRPr sz="1799"/>
            </a:p>
          </p:txBody>
        </p:sp>
        <p:pic>
          <p:nvPicPr>
            <p:cNvPr id="71" name="object 71"/>
            <p:cNvPicPr/>
            <p:nvPr/>
          </p:nvPicPr>
          <p:blipFill>
            <a:blip r:embed="rId4" cstate="print"/>
            <a:stretch>
              <a:fillRect/>
            </a:stretch>
          </p:blipFill>
          <p:spPr>
            <a:xfrm>
              <a:off x="9108947" y="1696211"/>
              <a:ext cx="2965830" cy="4223004"/>
            </a:xfrm>
            <a:prstGeom prst="rect">
              <a:avLst/>
            </a:prstGeom>
          </p:spPr>
        </p:pic>
        <p:sp>
          <p:nvSpPr>
            <p:cNvPr id="72" name="object 72"/>
            <p:cNvSpPr/>
            <p:nvPr/>
          </p:nvSpPr>
          <p:spPr>
            <a:xfrm>
              <a:off x="9390888" y="1978151"/>
              <a:ext cx="2420620" cy="3677920"/>
            </a:xfrm>
            <a:custGeom>
              <a:avLst/>
              <a:gdLst/>
              <a:ahLst/>
              <a:cxnLst/>
              <a:rect l="l" t="t" r="r" b="b"/>
              <a:pathLst>
                <a:path w="2420620" h="3677920">
                  <a:moveTo>
                    <a:pt x="2420111" y="0"/>
                  </a:moveTo>
                  <a:lnTo>
                    <a:pt x="0" y="0"/>
                  </a:lnTo>
                  <a:lnTo>
                    <a:pt x="0" y="3677412"/>
                  </a:lnTo>
                  <a:lnTo>
                    <a:pt x="2420111" y="3677412"/>
                  </a:lnTo>
                  <a:lnTo>
                    <a:pt x="2420111" y="0"/>
                  </a:lnTo>
                  <a:close/>
                </a:path>
              </a:pathLst>
            </a:custGeom>
            <a:solidFill>
              <a:srgbClr val="FFFFFF"/>
            </a:solidFill>
          </p:spPr>
          <p:txBody>
            <a:bodyPr wrap="square" lIns="0" tIns="0" rIns="0" bIns="0" rtlCol="0"/>
            <a:lstStyle/>
            <a:p>
              <a:endParaRPr sz="1799"/>
            </a:p>
          </p:txBody>
        </p:sp>
      </p:grpSp>
      <p:sp>
        <p:nvSpPr>
          <p:cNvPr id="73" name="object 73"/>
          <p:cNvSpPr txBox="1"/>
          <p:nvPr/>
        </p:nvSpPr>
        <p:spPr>
          <a:xfrm>
            <a:off x="9388442" y="2321721"/>
            <a:ext cx="2419990" cy="573891"/>
          </a:xfrm>
          <a:prstGeom prst="rect">
            <a:avLst/>
          </a:prstGeom>
        </p:spPr>
        <p:txBody>
          <a:bodyPr vert="horz" wrap="square" lIns="0" tIns="12697" rIns="0" bIns="0" rtlCol="0">
            <a:spAutoFit/>
          </a:bodyPr>
          <a:lstStyle/>
          <a:p>
            <a:pPr marL="16505" algn="ctr">
              <a:spcBef>
                <a:spcPts val="100"/>
              </a:spcBef>
            </a:pPr>
            <a:r>
              <a:rPr sz="1799" spc="-25" dirty="0">
                <a:latin typeface="Arial"/>
                <a:cs typeface="Arial"/>
              </a:rPr>
              <a:t>RPA</a:t>
            </a:r>
            <a:endParaRPr sz="1799">
              <a:latin typeface="Arial"/>
              <a:cs typeface="Arial"/>
            </a:endParaRPr>
          </a:p>
          <a:p>
            <a:pPr marL="15235" algn="ctr"/>
            <a:r>
              <a:rPr sz="1799" spc="-25" dirty="0">
                <a:latin typeface="Arial"/>
                <a:cs typeface="Arial"/>
              </a:rPr>
              <a:t>Testing</a:t>
            </a:r>
            <a:r>
              <a:rPr sz="1799" spc="-85" dirty="0">
                <a:latin typeface="Arial"/>
                <a:cs typeface="Arial"/>
              </a:rPr>
              <a:t> </a:t>
            </a:r>
            <a:r>
              <a:rPr sz="1799" spc="-10" dirty="0">
                <a:latin typeface="Arial"/>
                <a:cs typeface="Arial"/>
              </a:rPr>
              <a:t>Tools</a:t>
            </a:r>
            <a:endParaRPr sz="1799">
              <a:latin typeface="Arial"/>
              <a:cs typeface="Arial"/>
            </a:endParaRPr>
          </a:p>
        </p:txBody>
      </p:sp>
      <p:grpSp>
        <p:nvGrpSpPr>
          <p:cNvPr id="74" name="object 74"/>
          <p:cNvGrpSpPr/>
          <p:nvPr/>
        </p:nvGrpSpPr>
        <p:grpSpPr>
          <a:xfrm>
            <a:off x="3722162" y="1710375"/>
            <a:ext cx="8085889" cy="4222285"/>
            <a:chOff x="3723132" y="1709927"/>
            <a:chExt cx="8087995" cy="4223385"/>
          </a:xfrm>
        </p:grpSpPr>
        <p:sp>
          <p:nvSpPr>
            <p:cNvPr id="75" name="object 75"/>
            <p:cNvSpPr/>
            <p:nvPr/>
          </p:nvSpPr>
          <p:spPr>
            <a:xfrm>
              <a:off x="9387840" y="5623560"/>
              <a:ext cx="2423160" cy="45720"/>
            </a:xfrm>
            <a:custGeom>
              <a:avLst/>
              <a:gdLst/>
              <a:ahLst/>
              <a:cxnLst/>
              <a:rect l="l" t="t" r="r" b="b"/>
              <a:pathLst>
                <a:path w="2423159" h="45720">
                  <a:moveTo>
                    <a:pt x="2423159" y="0"/>
                  </a:moveTo>
                  <a:lnTo>
                    <a:pt x="0" y="0"/>
                  </a:lnTo>
                  <a:lnTo>
                    <a:pt x="0" y="45719"/>
                  </a:lnTo>
                  <a:lnTo>
                    <a:pt x="2423159" y="45719"/>
                  </a:lnTo>
                  <a:lnTo>
                    <a:pt x="2423159" y="0"/>
                  </a:lnTo>
                  <a:close/>
                </a:path>
              </a:pathLst>
            </a:custGeom>
            <a:solidFill>
              <a:srgbClr val="0067DF"/>
            </a:solidFill>
          </p:spPr>
          <p:txBody>
            <a:bodyPr wrap="square" lIns="0" tIns="0" rIns="0" bIns="0" rtlCol="0"/>
            <a:lstStyle/>
            <a:p>
              <a:endParaRPr sz="1799"/>
            </a:p>
          </p:txBody>
        </p:sp>
        <p:sp>
          <p:nvSpPr>
            <p:cNvPr id="76" name="object 76"/>
            <p:cNvSpPr/>
            <p:nvPr/>
          </p:nvSpPr>
          <p:spPr>
            <a:xfrm>
              <a:off x="10487497" y="4452099"/>
              <a:ext cx="236220" cy="314325"/>
            </a:xfrm>
            <a:custGeom>
              <a:avLst/>
              <a:gdLst/>
              <a:ahLst/>
              <a:cxnLst/>
              <a:rect l="l" t="t" r="r" b="b"/>
              <a:pathLst>
                <a:path w="236220" h="314325">
                  <a:moveTo>
                    <a:pt x="157225" y="0"/>
                  </a:moveTo>
                  <a:lnTo>
                    <a:pt x="78612" y="0"/>
                  </a:lnTo>
                  <a:lnTo>
                    <a:pt x="78588" y="85287"/>
                  </a:lnTo>
                  <a:lnTo>
                    <a:pt x="46993" y="102266"/>
                  </a:lnTo>
                  <a:lnTo>
                    <a:pt x="22126" y="127684"/>
                  </a:lnTo>
                  <a:lnTo>
                    <a:pt x="5843" y="159675"/>
                  </a:lnTo>
                  <a:lnTo>
                    <a:pt x="0" y="196415"/>
                  </a:lnTo>
                  <a:lnTo>
                    <a:pt x="9267" y="242286"/>
                  </a:lnTo>
                  <a:lnTo>
                    <a:pt x="34540" y="279745"/>
                  </a:lnTo>
                  <a:lnTo>
                    <a:pt x="72022" y="304999"/>
                  </a:lnTo>
                  <a:lnTo>
                    <a:pt x="117919" y="314260"/>
                  </a:lnTo>
                  <a:lnTo>
                    <a:pt x="163815" y="304999"/>
                  </a:lnTo>
                  <a:lnTo>
                    <a:pt x="201298" y="279745"/>
                  </a:lnTo>
                  <a:lnTo>
                    <a:pt x="226570" y="242286"/>
                  </a:lnTo>
                  <a:lnTo>
                    <a:pt x="227902" y="235696"/>
                  </a:lnTo>
                  <a:lnTo>
                    <a:pt x="117919" y="235696"/>
                  </a:lnTo>
                  <a:lnTo>
                    <a:pt x="102615" y="232609"/>
                  </a:lnTo>
                  <a:lnTo>
                    <a:pt x="90122" y="224190"/>
                  </a:lnTo>
                  <a:lnTo>
                    <a:pt x="81700" y="211704"/>
                  </a:lnTo>
                  <a:lnTo>
                    <a:pt x="78612" y="196415"/>
                  </a:lnTo>
                  <a:lnTo>
                    <a:pt x="81700" y="181124"/>
                  </a:lnTo>
                  <a:lnTo>
                    <a:pt x="90122" y="168638"/>
                  </a:lnTo>
                  <a:lnTo>
                    <a:pt x="102615" y="160220"/>
                  </a:lnTo>
                  <a:lnTo>
                    <a:pt x="117919" y="157133"/>
                  </a:lnTo>
                  <a:lnTo>
                    <a:pt x="228701" y="157133"/>
                  </a:lnTo>
                  <a:lnTo>
                    <a:pt x="213704" y="127668"/>
                  </a:lnTo>
                  <a:lnTo>
                    <a:pt x="188822" y="102248"/>
                  </a:lnTo>
                  <a:lnTo>
                    <a:pt x="157258" y="85287"/>
                  </a:lnTo>
                  <a:lnTo>
                    <a:pt x="157225" y="0"/>
                  </a:lnTo>
                  <a:close/>
                </a:path>
                <a:path w="236220" h="314325">
                  <a:moveTo>
                    <a:pt x="228701" y="157133"/>
                  </a:moveTo>
                  <a:lnTo>
                    <a:pt x="117919" y="157133"/>
                  </a:lnTo>
                  <a:lnTo>
                    <a:pt x="133222" y="160220"/>
                  </a:lnTo>
                  <a:lnTo>
                    <a:pt x="145716" y="168638"/>
                  </a:lnTo>
                  <a:lnTo>
                    <a:pt x="154137" y="181124"/>
                  </a:lnTo>
                  <a:lnTo>
                    <a:pt x="157225" y="196415"/>
                  </a:lnTo>
                  <a:lnTo>
                    <a:pt x="154138" y="211704"/>
                  </a:lnTo>
                  <a:lnTo>
                    <a:pt x="145716" y="224190"/>
                  </a:lnTo>
                  <a:lnTo>
                    <a:pt x="133222" y="232609"/>
                  </a:lnTo>
                  <a:lnTo>
                    <a:pt x="117919" y="235696"/>
                  </a:lnTo>
                  <a:lnTo>
                    <a:pt x="227902" y="235696"/>
                  </a:lnTo>
                  <a:lnTo>
                    <a:pt x="235838" y="196415"/>
                  </a:lnTo>
                  <a:lnTo>
                    <a:pt x="229994" y="159675"/>
                  </a:lnTo>
                  <a:lnTo>
                    <a:pt x="228701" y="157133"/>
                  </a:lnTo>
                  <a:close/>
                </a:path>
              </a:pathLst>
            </a:custGeom>
            <a:solidFill>
              <a:srgbClr val="2C2D2E"/>
            </a:solidFill>
          </p:spPr>
          <p:txBody>
            <a:bodyPr wrap="square" lIns="0" tIns="0" rIns="0" bIns="0" rtlCol="0"/>
            <a:lstStyle/>
            <a:p>
              <a:endParaRPr sz="1799"/>
            </a:p>
          </p:txBody>
        </p:sp>
        <p:sp>
          <p:nvSpPr>
            <p:cNvPr id="77" name="object 77"/>
            <p:cNvSpPr/>
            <p:nvPr/>
          </p:nvSpPr>
          <p:spPr>
            <a:xfrm>
              <a:off x="10487497" y="3666464"/>
              <a:ext cx="236220" cy="314325"/>
            </a:xfrm>
            <a:custGeom>
              <a:avLst/>
              <a:gdLst/>
              <a:ahLst/>
              <a:cxnLst/>
              <a:rect l="l" t="t" r="r" b="b"/>
              <a:pathLst>
                <a:path w="236220" h="314325">
                  <a:moveTo>
                    <a:pt x="117919" y="0"/>
                  </a:moveTo>
                  <a:lnTo>
                    <a:pt x="72022" y="9261"/>
                  </a:lnTo>
                  <a:lnTo>
                    <a:pt x="34540" y="34518"/>
                  </a:lnTo>
                  <a:lnTo>
                    <a:pt x="9267" y="71977"/>
                  </a:lnTo>
                  <a:lnTo>
                    <a:pt x="0" y="117845"/>
                  </a:lnTo>
                  <a:lnTo>
                    <a:pt x="5843" y="154589"/>
                  </a:lnTo>
                  <a:lnTo>
                    <a:pt x="22134" y="186596"/>
                  </a:lnTo>
                  <a:lnTo>
                    <a:pt x="47011" y="212010"/>
                  </a:lnTo>
                  <a:lnTo>
                    <a:pt x="78612" y="228979"/>
                  </a:lnTo>
                  <a:lnTo>
                    <a:pt x="78612" y="314253"/>
                  </a:lnTo>
                  <a:lnTo>
                    <a:pt x="157225" y="314253"/>
                  </a:lnTo>
                  <a:lnTo>
                    <a:pt x="157258" y="228979"/>
                  </a:lnTo>
                  <a:lnTo>
                    <a:pt x="188855" y="211992"/>
                  </a:lnTo>
                  <a:lnTo>
                    <a:pt x="213720" y="186571"/>
                  </a:lnTo>
                  <a:lnTo>
                    <a:pt x="228699" y="157126"/>
                  </a:lnTo>
                  <a:lnTo>
                    <a:pt x="117919" y="157126"/>
                  </a:lnTo>
                  <a:lnTo>
                    <a:pt x="102615" y="154041"/>
                  </a:lnTo>
                  <a:lnTo>
                    <a:pt x="90122" y="145624"/>
                  </a:lnTo>
                  <a:lnTo>
                    <a:pt x="81700" y="133138"/>
                  </a:lnTo>
                  <a:lnTo>
                    <a:pt x="78612" y="117845"/>
                  </a:lnTo>
                  <a:lnTo>
                    <a:pt x="81700" y="102551"/>
                  </a:lnTo>
                  <a:lnTo>
                    <a:pt x="90122" y="90065"/>
                  </a:lnTo>
                  <a:lnTo>
                    <a:pt x="102615" y="81649"/>
                  </a:lnTo>
                  <a:lnTo>
                    <a:pt x="117919" y="78563"/>
                  </a:lnTo>
                  <a:lnTo>
                    <a:pt x="227901" y="78563"/>
                  </a:lnTo>
                  <a:lnTo>
                    <a:pt x="226570" y="71977"/>
                  </a:lnTo>
                  <a:lnTo>
                    <a:pt x="201297" y="34518"/>
                  </a:lnTo>
                  <a:lnTo>
                    <a:pt x="163815" y="9261"/>
                  </a:lnTo>
                  <a:lnTo>
                    <a:pt x="117919" y="0"/>
                  </a:lnTo>
                  <a:close/>
                </a:path>
                <a:path w="236220" h="314325">
                  <a:moveTo>
                    <a:pt x="227901" y="78563"/>
                  </a:moveTo>
                  <a:lnTo>
                    <a:pt x="117919" y="78563"/>
                  </a:lnTo>
                  <a:lnTo>
                    <a:pt x="133222" y="81649"/>
                  </a:lnTo>
                  <a:lnTo>
                    <a:pt x="145716" y="90065"/>
                  </a:lnTo>
                  <a:lnTo>
                    <a:pt x="154137" y="102551"/>
                  </a:lnTo>
                  <a:lnTo>
                    <a:pt x="157225" y="117845"/>
                  </a:lnTo>
                  <a:lnTo>
                    <a:pt x="154138" y="133138"/>
                  </a:lnTo>
                  <a:lnTo>
                    <a:pt x="145716" y="145624"/>
                  </a:lnTo>
                  <a:lnTo>
                    <a:pt x="133222" y="154041"/>
                  </a:lnTo>
                  <a:lnTo>
                    <a:pt x="117919" y="157126"/>
                  </a:lnTo>
                  <a:lnTo>
                    <a:pt x="228699" y="157126"/>
                  </a:lnTo>
                  <a:lnTo>
                    <a:pt x="229990" y="154589"/>
                  </a:lnTo>
                  <a:lnTo>
                    <a:pt x="235838" y="117845"/>
                  </a:lnTo>
                  <a:lnTo>
                    <a:pt x="227901" y="78563"/>
                  </a:lnTo>
                  <a:close/>
                </a:path>
              </a:pathLst>
            </a:custGeom>
            <a:solidFill>
              <a:srgbClr val="F94616"/>
            </a:solidFill>
          </p:spPr>
          <p:txBody>
            <a:bodyPr wrap="square" lIns="0" tIns="0" rIns="0" bIns="0" rtlCol="0"/>
            <a:lstStyle/>
            <a:p>
              <a:endParaRPr sz="1799"/>
            </a:p>
          </p:txBody>
        </p:sp>
        <p:sp>
          <p:nvSpPr>
            <p:cNvPr id="78" name="object 78"/>
            <p:cNvSpPr/>
            <p:nvPr/>
          </p:nvSpPr>
          <p:spPr>
            <a:xfrm>
              <a:off x="10094433" y="3862873"/>
              <a:ext cx="1022350" cy="707390"/>
            </a:xfrm>
            <a:custGeom>
              <a:avLst/>
              <a:gdLst/>
              <a:ahLst/>
              <a:cxnLst/>
              <a:rect l="l" t="t" r="r" b="b"/>
              <a:pathLst>
                <a:path w="1022350" h="707389">
                  <a:moveTo>
                    <a:pt x="117919" y="471380"/>
                  </a:moveTo>
                  <a:lnTo>
                    <a:pt x="72020" y="480642"/>
                  </a:lnTo>
                  <a:lnTo>
                    <a:pt x="34538" y="505899"/>
                  </a:lnTo>
                  <a:lnTo>
                    <a:pt x="9267" y="543358"/>
                  </a:lnTo>
                  <a:lnTo>
                    <a:pt x="0" y="589225"/>
                  </a:lnTo>
                  <a:lnTo>
                    <a:pt x="9267" y="635094"/>
                  </a:lnTo>
                  <a:lnTo>
                    <a:pt x="34538" y="672555"/>
                  </a:lnTo>
                  <a:lnTo>
                    <a:pt x="72020" y="697814"/>
                  </a:lnTo>
                  <a:lnTo>
                    <a:pt x="117919" y="707077"/>
                  </a:lnTo>
                  <a:lnTo>
                    <a:pt x="163815" y="697814"/>
                  </a:lnTo>
                  <a:lnTo>
                    <a:pt x="201298" y="672555"/>
                  </a:lnTo>
                  <a:lnTo>
                    <a:pt x="226571" y="635094"/>
                  </a:lnTo>
                  <a:lnTo>
                    <a:pt x="227901" y="628507"/>
                  </a:lnTo>
                  <a:lnTo>
                    <a:pt x="117919" y="628507"/>
                  </a:lnTo>
                  <a:lnTo>
                    <a:pt x="102620" y="625421"/>
                  </a:lnTo>
                  <a:lnTo>
                    <a:pt x="90126" y="617005"/>
                  </a:lnTo>
                  <a:lnTo>
                    <a:pt x="81702" y="604519"/>
                  </a:lnTo>
                  <a:lnTo>
                    <a:pt x="78613" y="589225"/>
                  </a:lnTo>
                  <a:lnTo>
                    <a:pt x="81702" y="573931"/>
                  </a:lnTo>
                  <a:lnTo>
                    <a:pt x="90126" y="561446"/>
                  </a:lnTo>
                  <a:lnTo>
                    <a:pt x="102620" y="553029"/>
                  </a:lnTo>
                  <a:lnTo>
                    <a:pt x="117919" y="549943"/>
                  </a:lnTo>
                  <a:lnTo>
                    <a:pt x="259799" y="549943"/>
                  </a:lnTo>
                  <a:lnTo>
                    <a:pt x="334661" y="505064"/>
                  </a:lnTo>
                  <a:lnTo>
                    <a:pt x="330674" y="498419"/>
                  </a:lnTo>
                  <a:lnTo>
                    <a:pt x="193093" y="498419"/>
                  </a:lnTo>
                  <a:lnTo>
                    <a:pt x="176749" y="487068"/>
                  </a:lnTo>
                  <a:lnTo>
                    <a:pt x="158559" y="478565"/>
                  </a:lnTo>
                  <a:lnTo>
                    <a:pt x="138843" y="473230"/>
                  </a:lnTo>
                  <a:lnTo>
                    <a:pt x="117919" y="471380"/>
                  </a:lnTo>
                  <a:close/>
                </a:path>
                <a:path w="1022350" h="707389">
                  <a:moveTo>
                    <a:pt x="259799" y="549943"/>
                  </a:moveTo>
                  <a:lnTo>
                    <a:pt x="117919" y="549943"/>
                  </a:lnTo>
                  <a:lnTo>
                    <a:pt x="133218" y="553029"/>
                  </a:lnTo>
                  <a:lnTo>
                    <a:pt x="145712" y="561446"/>
                  </a:lnTo>
                  <a:lnTo>
                    <a:pt x="154136" y="573931"/>
                  </a:lnTo>
                  <a:lnTo>
                    <a:pt x="157225" y="589225"/>
                  </a:lnTo>
                  <a:lnTo>
                    <a:pt x="154136" y="604519"/>
                  </a:lnTo>
                  <a:lnTo>
                    <a:pt x="145712" y="617005"/>
                  </a:lnTo>
                  <a:lnTo>
                    <a:pt x="133218" y="625421"/>
                  </a:lnTo>
                  <a:lnTo>
                    <a:pt x="117919" y="628507"/>
                  </a:lnTo>
                  <a:lnTo>
                    <a:pt x="227901" y="628507"/>
                  </a:lnTo>
                  <a:lnTo>
                    <a:pt x="235838" y="589225"/>
                  </a:lnTo>
                  <a:lnTo>
                    <a:pt x="235838" y="581172"/>
                  </a:lnTo>
                  <a:lnTo>
                    <a:pt x="235019" y="573316"/>
                  </a:lnTo>
                  <a:lnTo>
                    <a:pt x="233480" y="565722"/>
                  </a:lnTo>
                  <a:lnTo>
                    <a:pt x="259799" y="549943"/>
                  </a:lnTo>
                  <a:close/>
                </a:path>
                <a:path w="1022350" h="707389">
                  <a:moveTo>
                    <a:pt x="294241" y="437696"/>
                  </a:moveTo>
                  <a:lnTo>
                    <a:pt x="193093" y="498419"/>
                  </a:lnTo>
                  <a:lnTo>
                    <a:pt x="330674" y="498419"/>
                  </a:lnTo>
                  <a:lnTo>
                    <a:pt x="294241" y="437696"/>
                  </a:lnTo>
                  <a:close/>
                </a:path>
                <a:path w="1022350" h="707389">
                  <a:moveTo>
                    <a:pt x="727725" y="437696"/>
                  </a:moveTo>
                  <a:lnTo>
                    <a:pt x="687305" y="505064"/>
                  </a:lnTo>
                  <a:lnTo>
                    <a:pt x="788487" y="565722"/>
                  </a:lnTo>
                  <a:lnTo>
                    <a:pt x="786947" y="573316"/>
                  </a:lnTo>
                  <a:lnTo>
                    <a:pt x="786128" y="581172"/>
                  </a:lnTo>
                  <a:lnTo>
                    <a:pt x="786128" y="589225"/>
                  </a:lnTo>
                  <a:lnTo>
                    <a:pt x="795396" y="635094"/>
                  </a:lnTo>
                  <a:lnTo>
                    <a:pt x="820669" y="672555"/>
                  </a:lnTo>
                  <a:lnTo>
                    <a:pt x="858151" y="697814"/>
                  </a:lnTo>
                  <a:lnTo>
                    <a:pt x="904048" y="707077"/>
                  </a:lnTo>
                  <a:lnTo>
                    <a:pt x="949944" y="697814"/>
                  </a:lnTo>
                  <a:lnTo>
                    <a:pt x="987426" y="672555"/>
                  </a:lnTo>
                  <a:lnTo>
                    <a:pt x="1012699" y="635094"/>
                  </a:lnTo>
                  <a:lnTo>
                    <a:pt x="1014030" y="628507"/>
                  </a:lnTo>
                  <a:lnTo>
                    <a:pt x="904048" y="628507"/>
                  </a:lnTo>
                  <a:lnTo>
                    <a:pt x="888744" y="625421"/>
                  </a:lnTo>
                  <a:lnTo>
                    <a:pt x="876251" y="617005"/>
                  </a:lnTo>
                  <a:lnTo>
                    <a:pt x="867829" y="604519"/>
                  </a:lnTo>
                  <a:lnTo>
                    <a:pt x="864741" y="589225"/>
                  </a:lnTo>
                  <a:lnTo>
                    <a:pt x="867829" y="573931"/>
                  </a:lnTo>
                  <a:lnTo>
                    <a:pt x="876251" y="561446"/>
                  </a:lnTo>
                  <a:lnTo>
                    <a:pt x="888744" y="553029"/>
                  </a:lnTo>
                  <a:lnTo>
                    <a:pt x="904048" y="549943"/>
                  </a:lnTo>
                  <a:lnTo>
                    <a:pt x="1014030" y="549943"/>
                  </a:lnTo>
                  <a:lnTo>
                    <a:pt x="1012699" y="543358"/>
                  </a:lnTo>
                  <a:lnTo>
                    <a:pt x="987426" y="505899"/>
                  </a:lnTo>
                  <a:lnTo>
                    <a:pt x="976277" y="498386"/>
                  </a:lnTo>
                  <a:lnTo>
                    <a:pt x="828940" y="498386"/>
                  </a:lnTo>
                  <a:lnTo>
                    <a:pt x="727725" y="437696"/>
                  </a:lnTo>
                  <a:close/>
                </a:path>
                <a:path w="1022350" h="707389">
                  <a:moveTo>
                    <a:pt x="1014030" y="549943"/>
                  </a:moveTo>
                  <a:lnTo>
                    <a:pt x="904048" y="549943"/>
                  </a:lnTo>
                  <a:lnTo>
                    <a:pt x="919351" y="553029"/>
                  </a:lnTo>
                  <a:lnTo>
                    <a:pt x="931845" y="561446"/>
                  </a:lnTo>
                  <a:lnTo>
                    <a:pt x="940266" y="573931"/>
                  </a:lnTo>
                  <a:lnTo>
                    <a:pt x="943354" y="589225"/>
                  </a:lnTo>
                  <a:lnTo>
                    <a:pt x="940266" y="604519"/>
                  </a:lnTo>
                  <a:lnTo>
                    <a:pt x="931845" y="617005"/>
                  </a:lnTo>
                  <a:lnTo>
                    <a:pt x="919351" y="625421"/>
                  </a:lnTo>
                  <a:lnTo>
                    <a:pt x="904048" y="628507"/>
                  </a:lnTo>
                  <a:lnTo>
                    <a:pt x="1014030" y="628507"/>
                  </a:lnTo>
                  <a:lnTo>
                    <a:pt x="1021967" y="589225"/>
                  </a:lnTo>
                  <a:lnTo>
                    <a:pt x="1014030" y="549943"/>
                  </a:lnTo>
                  <a:close/>
                </a:path>
                <a:path w="1022350" h="707389">
                  <a:moveTo>
                    <a:pt x="904048" y="471380"/>
                  </a:moveTo>
                  <a:lnTo>
                    <a:pt x="883146" y="473229"/>
                  </a:lnTo>
                  <a:lnTo>
                    <a:pt x="863447" y="478561"/>
                  </a:lnTo>
                  <a:lnTo>
                    <a:pt x="845272" y="487054"/>
                  </a:lnTo>
                  <a:lnTo>
                    <a:pt x="828940" y="498386"/>
                  </a:lnTo>
                  <a:lnTo>
                    <a:pt x="976277" y="498386"/>
                  </a:lnTo>
                  <a:lnTo>
                    <a:pt x="949944" y="480642"/>
                  </a:lnTo>
                  <a:lnTo>
                    <a:pt x="904048" y="471380"/>
                  </a:lnTo>
                  <a:close/>
                </a:path>
                <a:path w="1022350" h="707389">
                  <a:moveTo>
                    <a:pt x="330654" y="208684"/>
                  </a:moveTo>
                  <a:lnTo>
                    <a:pt x="193027" y="208684"/>
                  </a:lnTo>
                  <a:lnTo>
                    <a:pt x="294241" y="269374"/>
                  </a:lnTo>
                  <a:lnTo>
                    <a:pt x="330654" y="208684"/>
                  </a:lnTo>
                  <a:close/>
                </a:path>
                <a:path w="1022350" h="707389">
                  <a:moveTo>
                    <a:pt x="117919" y="0"/>
                  </a:moveTo>
                  <a:lnTo>
                    <a:pt x="72020" y="9261"/>
                  </a:lnTo>
                  <a:lnTo>
                    <a:pt x="34538" y="34518"/>
                  </a:lnTo>
                  <a:lnTo>
                    <a:pt x="9266" y="71977"/>
                  </a:lnTo>
                  <a:lnTo>
                    <a:pt x="0" y="117845"/>
                  </a:lnTo>
                  <a:lnTo>
                    <a:pt x="9266" y="163712"/>
                  </a:lnTo>
                  <a:lnTo>
                    <a:pt x="34538" y="201171"/>
                  </a:lnTo>
                  <a:lnTo>
                    <a:pt x="72020" y="226428"/>
                  </a:lnTo>
                  <a:lnTo>
                    <a:pt x="117919" y="235690"/>
                  </a:lnTo>
                  <a:lnTo>
                    <a:pt x="138829" y="233845"/>
                  </a:lnTo>
                  <a:lnTo>
                    <a:pt x="158530" y="228521"/>
                  </a:lnTo>
                  <a:lnTo>
                    <a:pt x="176703" y="220029"/>
                  </a:lnTo>
                  <a:lnTo>
                    <a:pt x="193027" y="208684"/>
                  </a:lnTo>
                  <a:lnTo>
                    <a:pt x="330654" y="208684"/>
                  </a:lnTo>
                  <a:lnTo>
                    <a:pt x="334661" y="202006"/>
                  </a:lnTo>
                  <a:lnTo>
                    <a:pt x="259799" y="157126"/>
                  </a:lnTo>
                  <a:lnTo>
                    <a:pt x="117919" y="157126"/>
                  </a:lnTo>
                  <a:lnTo>
                    <a:pt x="102620" y="154041"/>
                  </a:lnTo>
                  <a:lnTo>
                    <a:pt x="90125" y="145624"/>
                  </a:lnTo>
                  <a:lnTo>
                    <a:pt x="81701" y="133138"/>
                  </a:lnTo>
                  <a:lnTo>
                    <a:pt x="78612" y="117845"/>
                  </a:lnTo>
                  <a:lnTo>
                    <a:pt x="81701" y="102551"/>
                  </a:lnTo>
                  <a:lnTo>
                    <a:pt x="90125" y="90065"/>
                  </a:lnTo>
                  <a:lnTo>
                    <a:pt x="102620" y="81649"/>
                  </a:lnTo>
                  <a:lnTo>
                    <a:pt x="117919" y="78563"/>
                  </a:lnTo>
                  <a:lnTo>
                    <a:pt x="227901" y="78563"/>
                  </a:lnTo>
                  <a:lnTo>
                    <a:pt x="226570" y="71977"/>
                  </a:lnTo>
                  <a:lnTo>
                    <a:pt x="201297" y="34518"/>
                  </a:lnTo>
                  <a:lnTo>
                    <a:pt x="163815" y="9261"/>
                  </a:lnTo>
                  <a:lnTo>
                    <a:pt x="117919" y="0"/>
                  </a:lnTo>
                  <a:close/>
                </a:path>
                <a:path w="1022350" h="707389">
                  <a:moveTo>
                    <a:pt x="227901" y="78563"/>
                  </a:moveTo>
                  <a:lnTo>
                    <a:pt x="117919" y="78563"/>
                  </a:lnTo>
                  <a:lnTo>
                    <a:pt x="133218" y="81649"/>
                  </a:lnTo>
                  <a:lnTo>
                    <a:pt x="145712" y="90065"/>
                  </a:lnTo>
                  <a:lnTo>
                    <a:pt x="154136" y="102551"/>
                  </a:lnTo>
                  <a:lnTo>
                    <a:pt x="157225" y="117845"/>
                  </a:lnTo>
                  <a:lnTo>
                    <a:pt x="154136" y="133138"/>
                  </a:lnTo>
                  <a:lnTo>
                    <a:pt x="145712" y="145624"/>
                  </a:lnTo>
                  <a:lnTo>
                    <a:pt x="133218" y="154041"/>
                  </a:lnTo>
                  <a:lnTo>
                    <a:pt x="117919" y="157126"/>
                  </a:lnTo>
                  <a:lnTo>
                    <a:pt x="259799" y="157126"/>
                  </a:lnTo>
                  <a:lnTo>
                    <a:pt x="233480" y="141348"/>
                  </a:lnTo>
                  <a:lnTo>
                    <a:pt x="235019" y="133754"/>
                  </a:lnTo>
                  <a:lnTo>
                    <a:pt x="235838" y="125897"/>
                  </a:lnTo>
                  <a:lnTo>
                    <a:pt x="235838" y="117845"/>
                  </a:lnTo>
                  <a:lnTo>
                    <a:pt x="227901" y="78563"/>
                  </a:lnTo>
                  <a:close/>
                </a:path>
                <a:path w="1022350" h="707389">
                  <a:moveTo>
                    <a:pt x="904047" y="0"/>
                  </a:moveTo>
                  <a:lnTo>
                    <a:pt x="858151" y="9261"/>
                  </a:lnTo>
                  <a:lnTo>
                    <a:pt x="820669" y="34518"/>
                  </a:lnTo>
                  <a:lnTo>
                    <a:pt x="795396" y="71977"/>
                  </a:lnTo>
                  <a:lnTo>
                    <a:pt x="786128" y="117845"/>
                  </a:lnTo>
                  <a:lnTo>
                    <a:pt x="786128" y="125897"/>
                  </a:lnTo>
                  <a:lnTo>
                    <a:pt x="786947" y="133754"/>
                  </a:lnTo>
                  <a:lnTo>
                    <a:pt x="788486" y="141348"/>
                  </a:lnTo>
                  <a:lnTo>
                    <a:pt x="687305" y="202006"/>
                  </a:lnTo>
                  <a:lnTo>
                    <a:pt x="727725" y="269374"/>
                  </a:lnTo>
                  <a:lnTo>
                    <a:pt x="828939" y="208716"/>
                  </a:lnTo>
                  <a:lnTo>
                    <a:pt x="976228" y="208716"/>
                  </a:lnTo>
                  <a:lnTo>
                    <a:pt x="987426" y="201171"/>
                  </a:lnTo>
                  <a:lnTo>
                    <a:pt x="1012699" y="163712"/>
                  </a:lnTo>
                  <a:lnTo>
                    <a:pt x="1014030" y="157126"/>
                  </a:lnTo>
                  <a:lnTo>
                    <a:pt x="904047" y="157126"/>
                  </a:lnTo>
                  <a:lnTo>
                    <a:pt x="888744" y="154041"/>
                  </a:lnTo>
                  <a:lnTo>
                    <a:pt x="876250" y="145624"/>
                  </a:lnTo>
                  <a:lnTo>
                    <a:pt x="867829" y="133138"/>
                  </a:lnTo>
                  <a:lnTo>
                    <a:pt x="864741" y="117845"/>
                  </a:lnTo>
                  <a:lnTo>
                    <a:pt x="867829" y="102551"/>
                  </a:lnTo>
                  <a:lnTo>
                    <a:pt x="876250" y="90065"/>
                  </a:lnTo>
                  <a:lnTo>
                    <a:pt x="888744" y="81649"/>
                  </a:lnTo>
                  <a:lnTo>
                    <a:pt x="904047" y="78563"/>
                  </a:lnTo>
                  <a:lnTo>
                    <a:pt x="1014030" y="78563"/>
                  </a:lnTo>
                  <a:lnTo>
                    <a:pt x="1012699" y="71977"/>
                  </a:lnTo>
                  <a:lnTo>
                    <a:pt x="987426" y="34518"/>
                  </a:lnTo>
                  <a:lnTo>
                    <a:pt x="949944" y="9261"/>
                  </a:lnTo>
                  <a:lnTo>
                    <a:pt x="904047" y="0"/>
                  </a:lnTo>
                  <a:close/>
                </a:path>
                <a:path w="1022350" h="707389">
                  <a:moveTo>
                    <a:pt x="976228" y="208716"/>
                  </a:moveTo>
                  <a:lnTo>
                    <a:pt x="828939" y="208716"/>
                  </a:lnTo>
                  <a:lnTo>
                    <a:pt x="845272" y="220043"/>
                  </a:lnTo>
                  <a:lnTo>
                    <a:pt x="863447" y="228525"/>
                  </a:lnTo>
                  <a:lnTo>
                    <a:pt x="883145" y="233846"/>
                  </a:lnTo>
                  <a:lnTo>
                    <a:pt x="904047" y="235690"/>
                  </a:lnTo>
                  <a:lnTo>
                    <a:pt x="949944" y="226428"/>
                  </a:lnTo>
                  <a:lnTo>
                    <a:pt x="976228" y="208716"/>
                  </a:lnTo>
                  <a:close/>
                </a:path>
                <a:path w="1022350" h="707389">
                  <a:moveTo>
                    <a:pt x="1014030" y="78563"/>
                  </a:moveTo>
                  <a:lnTo>
                    <a:pt x="904047" y="78563"/>
                  </a:lnTo>
                  <a:lnTo>
                    <a:pt x="919351" y="81649"/>
                  </a:lnTo>
                  <a:lnTo>
                    <a:pt x="931844" y="90065"/>
                  </a:lnTo>
                  <a:lnTo>
                    <a:pt x="940266" y="102551"/>
                  </a:lnTo>
                  <a:lnTo>
                    <a:pt x="943354" y="117845"/>
                  </a:lnTo>
                  <a:lnTo>
                    <a:pt x="940266" y="133138"/>
                  </a:lnTo>
                  <a:lnTo>
                    <a:pt x="931844" y="145624"/>
                  </a:lnTo>
                  <a:lnTo>
                    <a:pt x="919351" y="154041"/>
                  </a:lnTo>
                  <a:lnTo>
                    <a:pt x="904047" y="157126"/>
                  </a:lnTo>
                  <a:lnTo>
                    <a:pt x="1014030" y="157126"/>
                  </a:lnTo>
                  <a:lnTo>
                    <a:pt x="1021967" y="117845"/>
                  </a:lnTo>
                  <a:lnTo>
                    <a:pt x="1014030" y="78563"/>
                  </a:lnTo>
                  <a:close/>
                </a:path>
              </a:pathLst>
            </a:custGeom>
            <a:solidFill>
              <a:srgbClr val="2C2D2E"/>
            </a:solidFill>
          </p:spPr>
          <p:txBody>
            <a:bodyPr wrap="square" lIns="0" tIns="0" rIns="0" bIns="0" rtlCol="0"/>
            <a:lstStyle/>
            <a:p>
              <a:endParaRPr sz="1799"/>
            </a:p>
          </p:txBody>
        </p:sp>
        <p:sp>
          <p:nvSpPr>
            <p:cNvPr id="79" name="object 79"/>
            <p:cNvSpPr/>
            <p:nvPr/>
          </p:nvSpPr>
          <p:spPr>
            <a:xfrm>
              <a:off x="10487497" y="4098563"/>
              <a:ext cx="236220" cy="236220"/>
            </a:xfrm>
            <a:custGeom>
              <a:avLst/>
              <a:gdLst/>
              <a:ahLst/>
              <a:cxnLst/>
              <a:rect l="l" t="t" r="r" b="b"/>
              <a:pathLst>
                <a:path w="236220" h="236220">
                  <a:moveTo>
                    <a:pt x="235838" y="117845"/>
                  </a:moveTo>
                  <a:lnTo>
                    <a:pt x="226570" y="163712"/>
                  </a:lnTo>
                  <a:lnTo>
                    <a:pt x="201298" y="201171"/>
                  </a:lnTo>
                  <a:lnTo>
                    <a:pt x="163815" y="226428"/>
                  </a:lnTo>
                  <a:lnTo>
                    <a:pt x="117919" y="235690"/>
                  </a:lnTo>
                  <a:lnTo>
                    <a:pt x="72022" y="226428"/>
                  </a:lnTo>
                  <a:lnTo>
                    <a:pt x="34540" y="201171"/>
                  </a:lnTo>
                  <a:lnTo>
                    <a:pt x="9267" y="163712"/>
                  </a:lnTo>
                  <a:lnTo>
                    <a:pt x="0" y="117845"/>
                  </a:lnTo>
                  <a:lnTo>
                    <a:pt x="9267" y="71977"/>
                  </a:lnTo>
                  <a:lnTo>
                    <a:pt x="34540" y="34518"/>
                  </a:lnTo>
                  <a:lnTo>
                    <a:pt x="72022" y="9261"/>
                  </a:lnTo>
                  <a:lnTo>
                    <a:pt x="117919" y="0"/>
                  </a:lnTo>
                  <a:lnTo>
                    <a:pt x="163815" y="9261"/>
                  </a:lnTo>
                  <a:lnTo>
                    <a:pt x="201298" y="34518"/>
                  </a:lnTo>
                  <a:lnTo>
                    <a:pt x="226570" y="71977"/>
                  </a:lnTo>
                  <a:lnTo>
                    <a:pt x="235838" y="117845"/>
                  </a:lnTo>
                  <a:close/>
                </a:path>
              </a:pathLst>
            </a:custGeom>
            <a:ln w="78588">
              <a:solidFill>
                <a:srgbClr val="F94616"/>
              </a:solidFill>
            </a:ln>
          </p:spPr>
          <p:txBody>
            <a:bodyPr wrap="square" lIns="0" tIns="0" rIns="0" bIns="0" rtlCol="0"/>
            <a:lstStyle/>
            <a:p>
              <a:endParaRPr sz="1799"/>
            </a:p>
          </p:txBody>
        </p:sp>
        <p:pic>
          <p:nvPicPr>
            <p:cNvPr id="80" name="object 80"/>
            <p:cNvPicPr/>
            <p:nvPr/>
          </p:nvPicPr>
          <p:blipFill>
            <a:blip r:embed="rId5" cstate="print"/>
            <a:stretch>
              <a:fillRect/>
            </a:stretch>
          </p:blipFill>
          <p:spPr>
            <a:xfrm>
              <a:off x="3723132" y="1709927"/>
              <a:ext cx="2964307" cy="4223004"/>
            </a:xfrm>
            <a:prstGeom prst="rect">
              <a:avLst/>
            </a:prstGeom>
          </p:spPr>
        </p:pic>
        <p:sp>
          <p:nvSpPr>
            <p:cNvPr id="81" name="object 81"/>
            <p:cNvSpPr/>
            <p:nvPr/>
          </p:nvSpPr>
          <p:spPr>
            <a:xfrm>
              <a:off x="4005072" y="1991868"/>
              <a:ext cx="2418715" cy="3677920"/>
            </a:xfrm>
            <a:custGeom>
              <a:avLst/>
              <a:gdLst/>
              <a:ahLst/>
              <a:cxnLst/>
              <a:rect l="l" t="t" r="r" b="b"/>
              <a:pathLst>
                <a:path w="2418715" h="3677920">
                  <a:moveTo>
                    <a:pt x="2418588" y="0"/>
                  </a:moveTo>
                  <a:lnTo>
                    <a:pt x="0" y="0"/>
                  </a:lnTo>
                  <a:lnTo>
                    <a:pt x="0" y="3677411"/>
                  </a:lnTo>
                  <a:lnTo>
                    <a:pt x="2418588" y="3677411"/>
                  </a:lnTo>
                  <a:lnTo>
                    <a:pt x="2418588" y="0"/>
                  </a:lnTo>
                  <a:close/>
                </a:path>
              </a:pathLst>
            </a:custGeom>
            <a:solidFill>
              <a:srgbClr val="FFFFFF"/>
            </a:solidFill>
          </p:spPr>
          <p:txBody>
            <a:bodyPr wrap="square" lIns="0" tIns="0" rIns="0" bIns="0" rtlCol="0"/>
            <a:lstStyle/>
            <a:p>
              <a:endParaRPr sz="1799"/>
            </a:p>
          </p:txBody>
        </p:sp>
      </p:grpSp>
      <p:sp>
        <p:nvSpPr>
          <p:cNvPr id="82" name="object 82"/>
          <p:cNvSpPr txBox="1"/>
          <p:nvPr/>
        </p:nvSpPr>
        <p:spPr>
          <a:xfrm>
            <a:off x="4004028" y="2360192"/>
            <a:ext cx="2418085" cy="573891"/>
          </a:xfrm>
          <a:prstGeom prst="rect">
            <a:avLst/>
          </a:prstGeom>
        </p:spPr>
        <p:txBody>
          <a:bodyPr vert="horz" wrap="square" lIns="0" tIns="12697" rIns="0" bIns="0" rtlCol="0">
            <a:spAutoFit/>
          </a:bodyPr>
          <a:lstStyle/>
          <a:p>
            <a:pPr marL="404374" marR="394217" indent="450715">
              <a:spcBef>
                <a:spcPts val="100"/>
              </a:spcBef>
            </a:pPr>
            <a:r>
              <a:rPr sz="1799" spc="-10" dirty="0">
                <a:latin typeface="Arial"/>
                <a:cs typeface="Arial"/>
              </a:rPr>
              <a:t>Quality </a:t>
            </a:r>
            <a:r>
              <a:rPr sz="1799" dirty="0">
                <a:latin typeface="Arial"/>
                <a:cs typeface="Arial"/>
              </a:rPr>
              <a:t>Mindset</a:t>
            </a:r>
            <a:r>
              <a:rPr sz="1799" spc="-5" dirty="0">
                <a:latin typeface="Arial"/>
                <a:cs typeface="Arial"/>
              </a:rPr>
              <a:t> </a:t>
            </a:r>
            <a:r>
              <a:rPr sz="1799" dirty="0">
                <a:latin typeface="Arial"/>
                <a:cs typeface="Arial"/>
              </a:rPr>
              <a:t>&amp;</a:t>
            </a:r>
            <a:r>
              <a:rPr sz="1799" spc="-20" dirty="0">
                <a:latin typeface="Arial"/>
                <a:cs typeface="Arial"/>
              </a:rPr>
              <a:t> </a:t>
            </a:r>
            <a:r>
              <a:rPr sz="1799" spc="-10" dirty="0">
                <a:latin typeface="Arial"/>
                <a:cs typeface="Arial"/>
              </a:rPr>
              <a:t>Skills</a:t>
            </a:r>
            <a:endParaRPr sz="1799">
              <a:latin typeface="Arial"/>
              <a:cs typeface="Arial"/>
            </a:endParaRPr>
          </a:p>
        </p:txBody>
      </p:sp>
      <p:grpSp>
        <p:nvGrpSpPr>
          <p:cNvPr id="83" name="object 83"/>
          <p:cNvGrpSpPr/>
          <p:nvPr/>
        </p:nvGrpSpPr>
        <p:grpSpPr>
          <a:xfrm>
            <a:off x="3999458" y="1696675"/>
            <a:ext cx="5380224" cy="4220381"/>
            <a:chOff x="4000500" y="1696224"/>
            <a:chExt cx="5381625" cy="4221480"/>
          </a:xfrm>
        </p:grpSpPr>
        <p:sp>
          <p:nvSpPr>
            <p:cNvPr id="84" name="object 84"/>
            <p:cNvSpPr/>
            <p:nvPr/>
          </p:nvSpPr>
          <p:spPr>
            <a:xfrm>
              <a:off x="4000500" y="5623559"/>
              <a:ext cx="2423160" cy="45720"/>
            </a:xfrm>
            <a:custGeom>
              <a:avLst/>
              <a:gdLst/>
              <a:ahLst/>
              <a:cxnLst/>
              <a:rect l="l" t="t" r="r" b="b"/>
              <a:pathLst>
                <a:path w="2423160" h="45720">
                  <a:moveTo>
                    <a:pt x="2423160" y="0"/>
                  </a:moveTo>
                  <a:lnTo>
                    <a:pt x="0" y="0"/>
                  </a:lnTo>
                  <a:lnTo>
                    <a:pt x="0" y="45719"/>
                  </a:lnTo>
                  <a:lnTo>
                    <a:pt x="2423160" y="45719"/>
                  </a:lnTo>
                  <a:lnTo>
                    <a:pt x="2423160" y="0"/>
                  </a:lnTo>
                  <a:close/>
                </a:path>
              </a:pathLst>
            </a:custGeom>
            <a:solidFill>
              <a:srgbClr val="0067DF"/>
            </a:solidFill>
          </p:spPr>
          <p:txBody>
            <a:bodyPr wrap="square" lIns="0" tIns="0" rIns="0" bIns="0" rtlCol="0"/>
            <a:lstStyle/>
            <a:p>
              <a:endParaRPr sz="1799"/>
            </a:p>
          </p:txBody>
        </p:sp>
        <p:sp>
          <p:nvSpPr>
            <p:cNvPr id="85" name="object 85"/>
            <p:cNvSpPr/>
            <p:nvPr/>
          </p:nvSpPr>
          <p:spPr>
            <a:xfrm>
              <a:off x="4674108" y="3683507"/>
              <a:ext cx="1080770" cy="1050290"/>
            </a:xfrm>
            <a:custGeom>
              <a:avLst/>
              <a:gdLst/>
              <a:ahLst/>
              <a:cxnLst/>
              <a:rect l="l" t="t" r="r" b="b"/>
              <a:pathLst>
                <a:path w="1080770" h="1050289">
                  <a:moveTo>
                    <a:pt x="945514" y="0"/>
                  </a:moveTo>
                  <a:lnTo>
                    <a:pt x="855471" y="0"/>
                  </a:lnTo>
                  <a:lnTo>
                    <a:pt x="837926" y="3434"/>
                  </a:lnTo>
                  <a:lnTo>
                    <a:pt x="823595" y="12811"/>
                  </a:lnTo>
                  <a:lnTo>
                    <a:pt x="813931" y="26735"/>
                  </a:lnTo>
                  <a:lnTo>
                    <a:pt x="810387" y="43815"/>
                  </a:lnTo>
                  <a:lnTo>
                    <a:pt x="813931" y="60821"/>
                  </a:lnTo>
                  <a:lnTo>
                    <a:pt x="823595" y="74707"/>
                  </a:lnTo>
                  <a:lnTo>
                    <a:pt x="837926" y="84070"/>
                  </a:lnTo>
                  <a:lnTo>
                    <a:pt x="855471" y="87503"/>
                  </a:lnTo>
                  <a:lnTo>
                    <a:pt x="945514" y="87503"/>
                  </a:lnTo>
                  <a:lnTo>
                    <a:pt x="962987" y="90937"/>
                  </a:lnTo>
                  <a:lnTo>
                    <a:pt x="977280" y="100314"/>
                  </a:lnTo>
                  <a:lnTo>
                    <a:pt x="986930" y="114238"/>
                  </a:lnTo>
                  <a:lnTo>
                    <a:pt x="990472" y="131318"/>
                  </a:lnTo>
                  <a:lnTo>
                    <a:pt x="990472" y="918845"/>
                  </a:lnTo>
                  <a:lnTo>
                    <a:pt x="986930" y="935851"/>
                  </a:lnTo>
                  <a:lnTo>
                    <a:pt x="977280" y="949737"/>
                  </a:lnTo>
                  <a:lnTo>
                    <a:pt x="962987" y="959100"/>
                  </a:lnTo>
                  <a:lnTo>
                    <a:pt x="945514" y="962533"/>
                  </a:lnTo>
                  <a:lnTo>
                    <a:pt x="135127" y="962533"/>
                  </a:lnTo>
                  <a:lnTo>
                    <a:pt x="117582" y="959100"/>
                  </a:lnTo>
                  <a:lnTo>
                    <a:pt x="103250" y="949737"/>
                  </a:lnTo>
                  <a:lnTo>
                    <a:pt x="93587" y="935851"/>
                  </a:lnTo>
                  <a:lnTo>
                    <a:pt x="90042" y="918845"/>
                  </a:lnTo>
                  <a:lnTo>
                    <a:pt x="90042" y="131318"/>
                  </a:lnTo>
                  <a:lnTo>
                    <a:pt x="93587" y="114238"/>
                  </a:lnTo>
                  <a:lnTo>
                    <a:pt x="103250" y="100314"/>
                  </a:lnTo>
                  <a:lnTo>
                    <a:pt x="117582" y="90937"/>
                  </a:lnTo>
                  <a:lnTo>
                    <a:pt x="135127" y="87503"/>
                  </a:lnTo>
                  <a:lnTo>
                    <a:pt x="675386" y="87503"/>
                  </a:lnTo>
                  <a:lnTo>
                    <a:pt x="692858" y="84070"/>
                  </a:lnTo>
                  <a:lnTo>
                    <a:pt x="720343" y="43815"/>
                  </a:lnTo>
                  <a:lnTo>
                    <a:pt x="692858" y="3434"/>
                  </a:lnTo>
                  <a:lnTo>
                    <a:pt x="675386" y="0"/>
                  </a:lnTo>
                  <a:lnTo>
                    <a:pt x="135127" y="0"/>
                  </a:lnTo>
                  <a:lnTo>
                    <a:pt x="92399" y="6695"/>
                  </a:lnTo>
                  <a:lnTo>
                    <a:pt x="55302" y="25339"/>
                  </a:lnTo>
                  <a:lnTo>
                    <a:pt x="26058" y="53766"/>
                  </a:lnTo>
                  <a:lnTo>
                    <a:pt x="6884" y="89814"/>
                  </a:lnTo>
                  <a:lnTo>
                    <a:pt x="0" y="131318"/>
                  </a:lnTo>
                  <a:lnTo>
                    <a:pt x="0" y="918845"/>
                  </a:lnTo>
                  <a:lnTo>
                    <a:pt x="6884" y="960286"/>
                  </a:lnTo>
                  <a:lnTo>
                    <a:pt x="26058" y="996296"/>
                  </a:lnTo>
                  <a:lnTo>
                    <a:pt x="55302" y="1024705"/>
                  </a:lnTo>
                  <a:lnTo>
                    <a:pt x="92399" y="1043341"/>
                  </a:lnTo>
                  <a:lnTo>
                    <a:pt x="135127" y="1050036"/>
                  </a:lnTo>
                  <a:lnTo>
                    <a:pt x="945514" y="1050036"/>
                  </a:lnTo>
                  <a:lnTo>
                    <a:pt x="988181" y="1043341"/>
                  </a:lnTo>
                  <a:lnTo>
                    <a:pt x="1025240" y="1024705"/>
                  </a:lnTo>
                  <a:lnTo>
                    <a:pt x="1054465" y="996296"/>
                  </a:lnTo>
                  <a:lnTo>
                    <a:pt x="1073632" y="960286"/>
                  </a:lnTo>
                  <a:lnTo>
                    <a:pt x="1080515" y="918845"/>
                  </a:lnTo>
                  <a:lnTo>
                    <a:pt x="1080515" y="131318"/>
                  </a:lnTo>
                  <a:lnTo>
                    <a:pt x="1073632" y="89814"/>
                  </a:lnTo>
                  <a:lnTo>
                    <a:pt x="1054465" y="53766"/>
                  </a:lnTo>
                  <a:lnTo>
                    <a:pt x="1025240" y="25339"/>
                  </a:lnTo>
                  <a:lnTo>
                    <a:pt x="988181" y="6695"/>
                  </a:lnTo>
                  <a:lnTo>
                    <a:pt x="945514" y="0"/>
                  </a:lnTo>
                  <a:close/>
                </a:path>
              </a:pathLst>
            </a:custGeom>
            <a:solidFill>
              <a:srgbClr val="000000"/>
            </a:solidFill>
          </p:spPr>
          <p:txBody>
            <a:bodyPr wrap="square" lIns="0" tIns="0" rIns="0" bIns="0" rtlCol="0"/>
            <a:lstStyle/>
            <a:p>
              <a:endParaRPr sz="1799"/>
            </a:p>
          </p:txBody>
        </p:sp>
        <p:sp>
          <p:nvSpPr>
            <p:cNvPr id="86" name="object 86"/>
            <p:cNvSpPr/>
            <p:nvPr/>
          </p:nvSpPr>
          <p:spPr>
            <a:xfrm>
              <a:off x="4966684" y="4034091"/>
              <a:ext cx="541655" cy="372110"/>
            </a:xfrm>
            <a:custGeom>
              <a:avLst/>
              <a:gdLst/>
              <a:ahLst/>
              <a:cxnLst/>
              <a:rect l="l" t="t" r="r" b="b"/>
              <a:pathLst>
                <a:path w="541654" h="372110">
                  <a:moveTo>
                    <a:pt x="496014" y="0"/>
                  </a:moveTo>
                  <a:lnTo>
                    <a:pt x="479034" y="3190"/>
                  </a:lnTo>
                  <a:lnTo>
                    <a:pt x="464089" y="12763"/>
                  </a:lnTo>
                  <a:lnTo>
                    <a:pt x="202977" y="266255"/>
                  </a:lnTo>
                  <a:lnTo>
                    <a:pt x="76993" y="143954"/>
                  </a:lnTo>
                  <a:lnTo>
                    <a:pt x="28184" y="134381"/>
                  </a:lnTo>
                  <a:lnTo>
                    <a:pt x="0" y="174942"/>
                  </a:lnTo>
                  <a:lnTo>
                    <a:pt x="3309" y="191424"/>
                  </a:lnTo>
                  <a:lnTo>
                    <a:pt x="13239" y="205930"/>
                  </a:lnTo>
                  <a:lnTo>
                    <a:pt x="171100" y="358965"/>
                  </a:lnTo>
                  <a:lnTo>
                    <a:pt x="185973" y="368609"/>
                  </a:lnTo>
                  <a:lnTo>
                    <a:pt x="202930" y="371824"/>
                  </a:lnTo>
                  <a:lnTo>
                    <a:pt x="219910" y="368609"/>
                  </a:lnTo>
                  <a:lnTo>
                    <a:pt x="234854" y="358965"/>
                  </a:lnTo>
                  <a:lnTo>
                    <a:pt x="527843" y="74612"/>
                  </a:lnTo>
                  <a:lnTo>
                    <a:pt x="537773" y="60180"/>
                  </a:lnTo>
                  <a:lnTo>
                    <a:pt x="541083" y="43735"/>
                  </a:lnTo>
                  <a:lnTo>
                    <a:pt x="537773" y="27267"/>
                  </a:lnTo>
                  <a:lnTo>
                    <a:pt x="527843" y="12763"/>
                  </a:lnTo>
                  <a:lnTo>
                    <a:pt x="512970" y="3190"/>
                  </a:lnTo>
                  <a:lnTo>
                    <a:pt x="496014" y="0"/>
                  </a:lnTo>
                  <a:close/>
                </a:path>
              </a:pathLst>
            </a:custGeom>
            <a:solidFill>
              <a:srgbClr val="F94616"/>
            </a:solidFill>
          </p:spPr>
          <p:txBody>
            <a:bodyPr wrap="square" lIns="0" tIns="0" rIns="0" bIns="0" rtlCol="0"/>
            <a:lstStyle/>
            <a:p>
              <a:endParaRPr sz="1799"/>
            </a:p>
          </p:txBody>
        </p:sp>
        <p:pic>
          <p:nvPicPr>
            <p:cNvPr id="87" name="object 87"/>
            <p:cNvPicPr/>
            <p:nvPr/>
          </p:nvPicPr>
          <p:blipFill>
            <a:blip r:embed="rId4" cstate="print"/>
            <a:stretch>
              <a:fillRect/>
            </a:stretch>
          </p:blipFill>
          <p:spPr>
            <a:xfrm>
              <a:off x="6416039" y="1696224"/>
              <a:ext cx="2965830" cy="4221480"/>
            </a:xfrm>
            <a:prstGeom prst="rect">
              <a:avLst/>
            </a:prstGeom>
          </p:spPr>
        </p:pic>
        <p:sp>
          <p:nvSpPr>
            <p:cNvPr id="88" name="object 88"/>
            <p:cNvSpPr/>
            <p:nvPr/>
          </p:nvSpPr>
          <p:spPr>
            <a:xfrm>
              <a:off x="6697979" y="1978151"/>
              <a:ext cx="2420620" cy="3676015"/>
            </a:xfrm>
            <a:custGeom>
              <a:avLst/>
              <a:gdLst/>
              <a:ahLst/>
              <a:cxnLst/>
              <a:rect l="l" t="t" r="r" b="b"/>
              <a:pathLst>
                <a:path w="2420620" h="3676015">
                  <a:moveTo>
                    <a:pt x="2420112" y="0"/>
                  </a:moveTo>
                  <a:lnTo>
                    <a:pt x="0" y="0"/>
                  </a:lnTo>
                  <a:lnTo>
                    <a:pt x="0" y="3675888"/>
                  </a:lnTo>
                  <a:lnTo>
                    <a:pt x="2420112" y="3675888"/>
                  </a:lnTo>
                  <a:lnTo>
                    <a:pt x="2420112" y="0"/>
                  </a:lnTo>
                  <a:close/>
                </a:path>
              </a:pathLst>
            </a:custGeom>
            <a:solidFill>
              <a:srgbClr val="FFFFFF"/>
            </a:solidFill>
          </p:spPr>
          <p:txBody>
            <a:bodyPr wrap="square" lIns="0" tIns="0" rIns="0" bIns="0" rtlCol="0"/>
            <a:lstStyle/>
            <a:p>
              <a:endParaRPr sz="1799"/>
            </a:p>
          </p:txBody>
        </p:sp>
      </p:grpSp>
      <p:sp>
        <p:nvSpPr>
          <p:cNvPr id="89" name="object 89"/>
          <p:cNvSpPr txBox="1"/>
          <p:nvPr/>
        </p:nvSpPr>
        <p:spPr>
          <a:xfrm>
            <a:off x="6696235" y="2360192"/>
            <a:ext cx="2419990" cy="573891"/>
          </a:xfrm>
          <a:prstGeom prst="rect">
            <a:avLst/>
          </a:prstGeom>
        </p:spPr>
        <p:txBody>
          <a:bodyPr vert="horz" wrap="square" lIns="0" tIns="12697" rIns="0" bIns="0" rtlCol="0">
            <a:spAutoFit/>
          </a:bodyPr>
          <a:lstStyle/>
          <a:p>
            <a:pPr marL="2539" algn="ctr">
              <a:spcBef>
                <a:spcPts val="100"/>
              </a:spcBef>
            </a:pPr>
            <a:r>
              <a:rPr sz="1799" spc="-25" dirty="0">
                <a:latin typeface="Arial"/>
                <a:cs typeface="Arial"/>
              </a:rPr>
              <a:t>QA</a:t>
            </a:r>
            <a:endParaRPr sz="1799">
              <a:latin typeface="Arial"/>
              <a:cs typeface="Arial"/>
            </a:endParaRPr>
          </a:p>
          <a:p>
            <a:pPr marL="1904" algn="ctr"/>
            <a:r>
              <a:rPr sz="1799" spc="-10" dirty="0">
                <a:latin typeface="Arial"/>
                <a:cs typeface="Arial"/>
              </a:rPr>
              <a:t>Management</a:t>
            </a:r>
            <a:endParaRPr sz="1799">
              <a:latin typeface="Arial"/>
              <a:cs typeface="Arial"/>
            </a:endParaRPr>
          </a:p>
        </p:txBody>
      </p:sp>
      <p:grpSp>
        <p:nvGrpSpPr>
          <p:cNvPr id="90" name="object 90"/>
          <p:cNvGrpSpPr/>
          <p:nvPr/>
        </p:nvGrpSpPr>
        <p:grpSpPr>
          <a:xfrm>
            <a:off x="6693187" y="3701515"/>
            <a:ext cx="2422529" cy="1967352"/>
            <a:chOff x="6694931" y="3701586"/>
            <a:chExt cx="2423160" cy="1967864"/>
          </a:xfrm>
        </p:grpSpPr>
        <p:sp>
          <p:nvSpPr>
            <p:cNvPr id="91" name="object 91"/>
            <p:cNvSpPr/>
            <p:nvPr/>
          </p:nvSpPr>
          <p:spPr>
            <a:xfrm>
              <a:off x="6694931" y="5623560"/>
              <a:ext cx="2423160" cy="45720"/>
            </a:xfrm>
            <a:custGeom>
              <a:avLst/>
              <a:gdLst/>
              <a:ahLst/>
              <a:cxnLst/>
              <a:rect l="l" t="t" r="r" b="b"/>
              <a:pathLst>
                <a:path w="2423159" h="45720">
                  <a:moveTo>
                    <a:pt x="2423160" y="0"/>
                  </a:moveTo>
                  <a:lnTo>
                    <a:pt x="0" y="0"/>
                  </a:lnTo>
                  <a:lnTo>
                    <a:pt x="0" y="45719"/>
                  </a:lnTo>
                  <a:lnTo>
                    <a:pt x="2423160" y="45719"/>
                  </a:lnTo>
                  <a:lnTo>
                    <a:pt x="2423160" y="0"/>
                  </a:lnTo>
                  <a:close/>
                </a:path>
              </a:pathLst>
            </a:custGeom>
            <a:solidFill>
              <a:srgbClr val="0067DF"/>
            </a:solidFill>
          </p:spPr>
          <p:txBody>
            <a:bodyPr wrap="square" lIns="0" tIns="0" rIns="0" bIns="0" rtlCol="0"/>
            <a:lstStyle/>
            <a:p>
              <a:endParaRPr sz="1799"/>
            </a:p>
          </p:txBody>
        </p:sp>
        <p:sp>
          <p:nvSpPr>
            <p:cNvPr id="92" name="object 92"/>
            <p:cNvSpPr/>
            <p:nvPr/>
          </p:nvSpPr>
          <p:spPr>
            <a:xfrm>
              <a:off x="7344594" y="3745243"/>
              <a:ext cx="1136015" cy="786130"/>
            </a:xfrm>
            <a:custGeom>
              <a:avLst/>
              <a:gdLst/>
              <a:ahLst/>
              <a:cxnLst/>
              <a:rect l="l" t="t" r="r" b="b"/>
              <a:pathLst>
                <a:path w="1136015" h="786129">
                  <a:moveTo>
                    <a:pt x="0" y="785617"/>
                  </a:moveTo>
                  <a:lnTo>
                    <a:pt x="1135702" y="785617"/>
                  </a:lnTo>
                  <a:lnTo>
                    <a:pt x="1135702" y="0"/>
                  </a:lnTo>
                  <a:lnTo>
                    <a:pt x="0" y="0"/>
                  </a:lnTo>
                  <a:lnTo>
                    <a:pt x="0" y="785617"/>
                  </a:lnTo>
                  <a:close/>
                </a:path>
                <a:path w="1136015" h="786129">
                  <a:moveTo>
                    <a:pt x="174723" y="480099"/>
                  </a:moveTo>
                  <a:lnTo>
                    <a:pt x="185022" y="531062"/>
                  </a:lnTo>
                  <a:lnTo>
                    <a:pt x="213108" y="572682"/>
                  </a:lnTo>
                  <a:lnTo>
                    <a:pt x="254762" y="600745"/>
                  </a:lnTo>
                  <a:lnTo>
                    <a:pt x="305766" y="611035"/>
                  </a:lnTo>
                  <a:lnTo>
                    <a:pt x="356770" y="600745"/>
                  </a:lnTo>
                  <a:lnTo>
                    <a:pt x="398424" y="572682"/>
                  </a:lnTo>
                  <a:lnTo>
                    <a:pt x="426509" y="531062"/>
                  </a:lnTo>
                  <a:lnTo>
                    <a:pt x="436808" y="480099"/>
                  </a:lnTo>
                  <a:lnTo>
                    <a:pt x="426509" y="429136"/>
                  </a:lnTo>
                  <a:lnTo>
                    <a:pt x="398424" y="387516"/>
                  </a:lnTo>
                  <a:lnTo>
                    <a:pt x="356770" y="359454"/>
                  </a:lnTo>
                  <a:lnTo>
                    <a:pt x="305766" y="349163"/>
                  </a:lnTo>
                </a:path>
              </a:pathLst>
            </a:custGeom>
            <a:ln w="87326">
              <a:solidFill>
                <a:srgbClr val="2C2D2E"/>
              </a:solidFill>
            </a:ln>
          </p:spPr>
          <p:txBody>
            <a:bodyPr wrap="square" lIns="0" tIns="0" rIns="0" bIns="0" rtlCol="0"/>
            <a:lstStyle/>
            <a:p>
              <a:endParaRPr sz="1799"/>
            </a:p>
          </p:txBody>
        </p:sp>
        <p:sp>
          <p:nvSpPr>
            <p:cNvPr id="93" name="object 93"/>
            <p:cNvSpPr/>
            <p:nvPr/>
          </p:nvSpPr>
          <p:spPr>
            <a:xfrm>
              <a:off x="7912442" y="4050766"/>
              <a:ext cx="436880" cy="349250"/>
            </a:xfrm>
            <a:custGeom>
              <a:avLst/>
              <a:gdLst/>
              <a:ahLst/>
              <a:cxnLst/>
              <a:rect l="l" t="t" r="r" b="b"/>
              <a:pathLst>
                <a:path w="436879" h="349250">
                  <a:moveTo>
                    <a:pt x="87363" y="87287"/>
                  </a:moveTo>
                  <a:lnTo>
                    <a:pt x="0" y="87287"/>
                  </a:lnTo>
                  <a:lnTo>
                    <a:pt x="0" y="349161"/>
                  </a:lnTo>
                  <a:lnTo>
                    <a:pt x="87363" y="349161"/>
                  </a:lnTo>
                  <a:lnTo>
                    <a:pt x="87363" y="87287"/>
                  </a:lnTo>
                  <a:close/>
                </a:path>
                <a:path w="436879" h="349250">
                  <a:moveTo>
                    <a:pt x="262077" y="174586"/>
                  </a:moveTo>
                  <a:lnTo>
                    <a:pt x="174726" y="174586"/>
                  </a:lnTo>
                  <a:lnTo>
                    <a:pt x="174726" y="349161"/>
                  </a:lnTo>
                  <a:lnTo>
                    <a:pt x="262077" y="349161"/>
                  </a:lnTo>
                  <a:lnTo>
                    <a:pt x="262077" y="174586"/>
                  </a:lnTo>
                  <a:close/>
                </a:path>
                <a:path w="436879" h="349250">
                  <a:moveTo>
                    <a:pt x="436803" y="0"/>
                  </a:moveTo>
                  <a:lnTo>
                    <a:pt x="349440" y="0"/>
                  </a:lnTo>
                  <a:lnTo>
                    <a:pt x="349440" y="349161"/>
                  </a:lnTo>
                  <a:lnTo>
                    <a:pt x="436803" y="349161"/>
                  </a:lnTo>
                  <a:lnTo>
                    <a:pt x="436803" y="0"/>
                  </a:lnTo>
                  <a:close/>
                </a:path>
              </a:pathLst>
            </a:custGeom>
            <a:solidFill>
              <a:srgbClr val="F94616"/>
            </a:solidFill>
          </p:spPr>
          <p:txBody>
            <a:bodyPr wrap="square" lIns="0" tIns="0" rIns="0" bIns="0" rtlCol="0"/>
            <a:lstStyle/>
            <a:p>
              <a:endParaRPr sz="1799"/>
            </a:p>
          </p:txBody>
        </p:sp>
        <p:sp>
          <p:nvSpPr>
            <p:cNvPr id="94" name="object 94"/>
            <p:cNvSpPr/>
            <p:nvPr/>
          </p:nvSpPr>
          <p:spPr>
            <a:xfrm>
              <a:off x="7868765" y="4530861"/>
              <a:ext cx="87630" cy="174625"/>
            </a:xfrm>
            <a:custGeom>
              <a:avLst/>
              <a:gdLst/>
              <a:ahLst/>
              <a:cxnLst/>
              <a:rect l="l" t="t" r="r" b="b"/>
              <a:pathLst>
                <a:path w="87629" h="174625">
                  <a:moveTo>
                    <a:pt x="0" y="174588"/>
                  </a:moveTo>
                  <a:lnTo>
                    <a:pt x="87361" y="174588"/>
                  </a:lnTo>
                  <a:lnTo>
                    <a:pt x="87361" y="0"/>
                  </a:lnTo>
                  <a:lnTo>
                    <a:pt x="0" y="0"/>
                  </a:lnTo>
                  <a:lnTo>
                    <a:pt x="0" y="174588"/>
                  </a:lnTo>
                  <a:close/>
                </a:path>
              </a:pathLst>
            </a:custGeom>
            <a:solidFill>
              <a:srgbClr val="2C2D2E"/>
            </a:solidFill>
          </p:spPr>
          <p:txBody>
            <a:bodyPr wrap="square" lIns="0" tIns="0" rIns="0" bIns="0" rtlCol="0"/>
            <a:lstStyle/>
            <a:p>
              <a:endParaRPr sz="1799"/>
            </a:p>
          </p:txBody>
        </p:sp>
        <p:sp>
          <p:nvSpPr>
            <p:cNvPr id="95" name="object 95"/>
            <p:cNvSpPr/>
            <p:nvPr/>
          </p:nvSpPr>
          <p:spPr>
            <a:xfrm>
              <a:off x="7650360" y="4705450"/>
              <a:ext cx="524510" cy="0"/>
            </a:xfrm>
            <a:custGeom>
              <a:avLst/>
              <a:gdLst/>
              <a:ahLst/>
              <a:cxnLst/>
              <a:rect l="l" t="t" r="r" b="b"/>
              <a:pathLst>
                <a:path w="524509">
                  <a:moveTo>
                    <a:pt x="0" y="0"/>
                  </a:moveTo>
                  <a:lnTo>
                    <a:pt x="524170" y="0"/>
                  </a:lnTo>
                </a:path>
              </a:pathLst>
            </a:custGeom>
            <a:ln w="87290">
              <a:solidFill>
                <a:srgbClr val="2C2D2E"/>
              </a:solidFill>
            </a:ln>
          </p:spPr>
          <p:txBody>
            <a:bodyPr wrap="square" lIns="0" tIns="0" rIns="0" bIns="0" rtlCol="0"/>
            <a:lstStyle/>
            <a:p>
              <a:endParaRPr sz="1799"/>
            </a:p>
          </p:txBody>
        </p:sp>
        <p:sp>
          <p:nvSpPr>
            <p:cNvPr id="96" name="object 96"/>
            <p:cNvSpPr/>
            <p:nvPr/>
          </p:nvSpPr>
          <p:spPr>
            <a:xfrm>
              <a:off x="7475636" y="3919825"/>
              <a:ext cx="873760" cy="0"/>
            </a:xfrm>
            <a:custGeom>
              <a:avLst/>
              <a:gdLst/>
              <a:ahLst/>
              <a:cxnLst/>
              <a:rect l="l" t="t" r="r" b="b"/>
              <a:pathLst>
                <a:path w="873759">
                  <a:moveTo>
                    <a:pt x="0" y="0"/>
                  </a:moveTo>
                  <a:lnTo>
                    <a:pt x="393127" y="0"/>
                  </a:lnTo>
                </a:path>
                <a:path w="873759">
                  <a:moveTo>
                    <a:pt x="480489" y="0"/>
                  </a:moveTo>
                  <a:lnTo>
                    <a:pt x="873617" y="0"/>
                  </a:lnTo>
                </a:path>
              </a:pathLst>
            </a:custGeom>
            <a:ln w="87326">
              <a:solidFill>
                <a:srgbClr val="2C2D2E"/>
              </a:solidFill>
            </a:ln>
          </p:spPr>
          <p:txBody>
            <a:bodyPr wrap="square" lIns="0" tIns="0" rIns="0" bIns="0" rtlCol="0"/>
            <a:lstStyle/>
            <a:p>
              <a:endParaRPr sz="1799"/>
            </a:p>
          </p:txBody>
        </p:sp>
      </p:grpSp>
      <p:sp>
        <p:nvSpPr>
          <p:cNvPr id="97" name="object 97"/>
          <p:cNvSpPr txBox="1">
            <a:spLocks noGrp="1"/>
          </p:cNvSpPr>
          <p:nvPr>
            <p:ph type="sldNum" sz="quarter" idx="7"/>
          </p:nvPr>
        </p:nvSpPr>
        <p:spPr>
          <a:xfrm>
            <a:off x="-1" y="893"/>
            <a:ext cx="0" cy="219234"/>
          </a:xfrm>
          <a:prstGeom prst="rect">
            <a:avLst/>
          </a:prstGeom>
        </p:spPr>
        <p:txBody>
          <a:bodyPr vert="horz" wrap="square" lIns="0" tIns="3809" rIns="0" bIns="0" rtlCol="0">
            <a:spAutoFit/>
          </a:bodyPr>
          <a:lstStyle/>
          <a:p>
            <a:pPr marL="664011">
              <a:spcBef>
                <a:spcPts val="30"/>
              </a:spcBef>
            </a:pPr>
            <a:fld id="{81D60167-4931-47E6-BA6A-407CBD079E47}" type="slidenum">
              <a:rPr spc="-25" dirty="0"/>
              <a:pPr marL="664011">
                <a:spcBef>
                  <a:spcPts val="30"/>
                </a:spcBef>
              </a:pPr>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CB98C-33AB-4BF8-9E12-83C6FEEFA675}"/>
              </a:ext>
            </a:extLst>
          </p:cNvPr>
          <p:cNvSpPr>
            <a:spLocks noGrp="1"/>
          </p:cNvSpPr>
          <p:nvPr>
            <p:ph type="title"/>
          </p:nvPr>
        </p:nvSpPr>
        <p:spPr/>
        <p:txBody>
          <a:bodyPr/>
          <a:lstStyle/>
          <a:p>
            <a:r>
              <a:rPr lang="en-US" dirty="0"/>
              <a:t>The Challenge</a:t>
            </a:r>
          </a:p>
        </p:txBody>
      </p:sp>
      <p:sp>
        <p:nvSpPr>
          <p:cNvPr id="29" name="object 3">
            <a:extLst>
              <a:ext uri="{FF2B5EF4-FFF2-40B4-BE49-F238E27FC236}">
                <a16:creationId xmlns:a16="http://schemas.microsoft.com/office/drawing/2014/main" id="{41B1439D-61F0-43C3-A770-9A172BFA1206}"/>
              </a:ext>
            </a:extLst>
          </p:cNvPr>
          <p:cNvSpPr txBox="1"/>
          <p:nvPr/>
        </p:nvSpPr>
        <p:spPr>
          <a:xfrm>
            <a:off x="633474" y="5452548"/>
            <a:ext cx="4203700" cy="383540"/>
          </a:xfrm>
          <a:prstGeom prst="rect">
            <a:avLst/>
          </a:prstGeom>
        </p:spPr>
        <p:txBody>
          <a:bodyPr vert="horz" wrap="square" lIns="0" tIns="19050" rIns="0" bIns="0" rtlCol="0">
            <a:spAutoFit/>
          </a:bodyPr>
          <a:lstStyle/>
          <a:p>
            <a:pPr marL="12700" marR="5080">
              <a:lnSpc>
                <a:spcPct val="98100"/>
              </a:lnSpc>
              <a:spcBef>
                <a:spcPts val="150"/>
              </a:spcBef>
            </a:pPr>
            <a:r>
              <a:rPr sz="1350" b="1" dirty="0">
                <a:solidFill>
                  <a:srgbClr val="FFFFFF"/>
                </a:solidFill>
                <a:latin typeface="Arial"/>
                <a:cs typeface="Arial"/>
              </a:rPr>
              <a:t>How</a:t>
            </a:r>
            <a:r>
              <a:rPr sz="1350" b="1" spc="-60" dirty="0">
                <a:solidFill>
                  <a:srgbClr val="FFFFFF"/>
                </a:solidFill>
                <a:latin typeface="Arial"/>
                <a:cs typeface="Arial"/>
              </a:rPr>
              <a:t> </a:t>
            </a:r>
            <a:r>
              <a:rPr sz="1350" b="1" spc="-20" dirty="0">
                <a:solidFill>
                  <a:srgbClr val="FFFFFF"/>
                </a:solidFill>
                <a:latin typeface="Arial"/>
                <a:cs typeface="Arial"/>
              </a:rPr>
              <a:t>do</a:t>
            </a:r>
            <a:r>
              <a:rPr sz="1350" b="1" spc="-55" dirty="0">
                <a:solidFill>
                  <a:srgbClr val="FFFFFF"/>
                </a:solidFill>
                <a:latin typeface="Arial"/>
                <a:cs typeface="Arial"/>
              </a:rPr>
              <a:t> you</a:t>
            </a:r>
            <a:r>
              <a:rPr sz="1350" b="1" spc="-160" dirty="0">
                <a:solidFill>
                  <a:srgbClr val="FFFFFF"/>
                </a:solidFill>
                <a:latin typeface="Arial"/>
                <a:cs typeface="Arial"/>
              </a:rPr>
              <a:t> </a:t>
            </a:r>
            <a:r>
              <a:rPr sz="1000" dirty="0">
                <a:solidFill>
                  <a:srgbClr val="FFFFFF"/>
                </a:solidFill>
                <a:latin typeface="Arial"/>
                <a:cs typeface="Arial"/>
              </a:rPr>
              <a:t>adopt</a:t>
            </a:r>
            <a:r>
              <a:rPr sz="1000" spc="-50" dirty="0">
                <a:solidFill>
                  <a:srgbClr val="FFFFFF"/>
                </a:solidFill>
                <a:latin typeface="Arial"/>
                <a:cs typeface="Arial"/>
              </a:rPr>
              <a:t> </a:t>
            </a:r>
            <a:r>
              <a:rPr sz="1000" spc="-20" dirty="0">
                <a:solidFill>
                  <a:srgbClr val="FFFFFF"/>
                </a:solidFill>
                <a:latin typeface="Arial"/>
                <a:cs typeface="Arial"/>
              </a:rPr>
              <a:t>more</a:t>
            </a:r>
            <a:r>
              <a:rPr sz="1000" spc="-50" dirty="0">
                <a:solidFill>
                  <a:srgbClr val="FFFFFF"/>
                </a:solidFill>
                <a:latin typeface="Arial"/>
                <a:cs typeface="Arial"/>
              </a:rPr>
              <a:t> </a:t>
            </a:r>
            <a:r>
              <a:rPr sz="1000" spc="-10" dirty="0">
                <a:solidFill>
                  <a:srgbClr val="FFFFFF"/>
                </a:solidFill>
                <a:latin typeface="Arial"/>
                <a:cs typeface="Arial"/>
              </a:rPr>
              <a:t>advanced</a:t>
            </a:r>
            <a:r>
              <a:rPr sz="1000" spc="-50" dirty="0">
                <a:solidFill>
                  <a:srgbClr val="FFFFFF"/>
                </a:solidFill>
                <a:latin typeface="Arial"/>
                <a:cs typeface="Arial"/>
              </a:rPr>
              <a:t> </a:t>
            </a:r>
            <a:r>
              <a:rPr sz="1000" spc="-10" dirty="0">
                <a:solidFill>
                  <a:srgbClr val="FFFFFF"/>
                </a:solidFill>
                <a:latin typeface="Arial"/>
                <a:cs typeface="Arial"/>
              </a:rPr>
              <a:t>automation</a:t>
            </a:r>
            <a:r>
              <a:rPr sz="1000" spc="-45" dirty="0">
                <a:solidFill>
                  <a:srgbClr val="FFFFFF"/>
                </a:solidFill>
                <a:latin typeface="Arial"/>
                <a:cs typeface="Arial"/>
              </a:rPr>
              <a:t> </a:t>
            </a:r>
            <a:r>
              <a:rPr sz="1000" dirty="0">
                <a:solidFill>
                  <a:srgbClr val="FFFFFF"/>
                </a:solidFill>
                <a:latin typeface="Arial"/>
                <a:cs typeface="Arial"/>
              </a:rPr>
              <a:t>without</a:t>
            </a:r>
            <a:r>
              <a:rPr sz="1000" spc="-50" dirty="0">
                <a:solidFill>
                  <a:srgbClr val="FFFFFF"/>
                </a:solidFill>
                <a:latin typeface="Arial"/>
                <a:cs typeface="Arial"/>
              </a:rPr>
              <a:t> </a:t>
            </a:r>
            <a:r>
              <a:rPr sz="1000" spc="-20" dirty="0">
                <a:solidFill>
                  <a:srgbClr val="FFFFFF"/>
                </a:solidFill>
                <a:latin typeface="Arial"/>
                <a:cs typeface="Arial"/>
              </a:rPr>
              <a:t>changing</a:t>
            </a:r>
            <a:r>
              <a:rPr sz="1000" spc="-45" dirty="0">
                <a:solidFill>
                  <a:srgbClr val="FFFFFF"/>
                </a:solidFill>
                <a:latin typeface="Arial"/>
                <a:cs typeface="Arial"/>
              </a:rPr>
              <a:t> </a:t>
            </a:r>
            <a:r>
              <a:rPr sz="1000" spc="-10" dirty="0">
                <a:solidFill>
                  <a:srgbClr val="FFFFFF"/>
                </a:solidFill>
                <a:latin typeface="Arial"/>
                <a:cs typeface="Arial"/>
              </a:rPr>
              <a:t>testing </a:t>
            </a:r>
            <a:r>
              <a:rPr sz="1000" spc="-20" dirty="0">
                <a:solidFill>
                  <a:srgbClr val="FFFFFF"/>
                </a:solidFill>
                <a:latin typeface="Arial"/>
                <a:cs typeface="Arial"/>
              </a:rPr>
              <a:t>processes</a:t>
            </a:r>
            <a:r>
              <a:rPr sz="1000" spc="-45" dirty="0">
                <a:solidFill>
                  <a:srgbClr val="FFFFFF"/>
                </a:solidFill>
                <a:latin typeface="Arial"/>
                <a:cs typeface="Arial"/>
              </a:rPr>
              <a:t> </a:t>
            </a:r>
            <a:r>
              <a:rPr sz="1000" dirty="0">
                <a:solidFill>
                  <a:srgbClr val="FFFFFF"/>
                </a:solidFill>
                <a:latin typeface="Arial"/>
                <a:cs typeface="Arial"/>
              </a:rPr>
              <a:t>or</a:t>
            </a:r>
            <a:r>
              <a:rPr sz="1000" spc="-35" dirty="0">
                <a:solidFill>
                  <a:srgbClr val="FFFFFF"/>
                </a:solidFill>
                <a:latin typeface="Arial"/>
                <a:cs typeface="Arial"/>
              </a:rPr>
              <a:t> </a:t>
            </a:r>
            <a:r>
              <a:rPr sz="1000" dirty="0">
                <a:solidFill>
                  <a:srgbClr val="FFFFFF"/>
                </a:solidFill>
                <a:latin typeface="Arial"/>
                <a:cs typeface="Arial"/>
              </a:rPr>
              <a:t>test</a:t>
            </a:r>
            <a:r>
              <a:rPr sz="1000" spc="-45" dirty="0">
                <a:solidFill>
                  <a:srgbClr val="FFFFFF"/>
                </a:solidFill>
                <a:latin typeface="Arial"/>
                <a:cs typeface="Arial"/>
              </a:rPr>
              <a:t> </a:t>
            </a:r>
            <a:r>
              <a:rPr sz="1000" spc="-25" dirty="0">
                <a:solidFill>
                  <a:srgbClr val="FFFFFF"/>
                </a:solidFill>
                <a:latin typeface="Arial"/>
                <a:cs typeface="Arial"/>
              </a:rPr>
              <a:t>management</a:t>
            </a:r>
            <a:r>
              <a:rPr sz="1000" spc="-40" dirty="0">
                <a:solidFill>
                  <a:srgbClr val="FFFFFF"/>
                </a:solidFill>
                <a:latin typeface="Arial"/>
                <a:cs typeface="Arial"/>
              </a:rPr>
              <a:t> </a:t>
            </a:r>
            <a:r>
              <a:rPr sz="1000" spc="70" dirty="0">
                <a:solidFill>
                  <a:srgbClr val="FFFFFF"/>
                </a:solidFill>
                <a:latin typeface="Arial"/>
                <a:cs typeface="Arial"/>
              </a:rPr>
              <a:t>/</a:t>
            </a:r>
            <a:r>
              <a:rPr sz="1000" spc="-35" dirty="0">
                <a:solidFill>
                  <a:srgbClr val="FFFFFF"/>
                </a:solidFill>
                <a:latin typeface="Arial"/>
                <a:cs typeface="Arial"/>
              </a:rPr>
              <a:t> </a:t>
            </a:r>
            <a:r>
              <a:rPr sz="1000" spc="-10" dirty="0">
                <a:solidFill>
                  <a:srgbClr val="FFFFFF"/>
                </a:solidFill>
                <a:latin typeface="Arial"/>
                <a:cs typeface="Arial"/>
              </a:rPr>
              <a:t>ALM</a:t>
            </a:r>
            <a:r>
              <a:rPr sz="1000" spc="-40" dirty="0">
                <a:solidFill>
                  <a:srgbClr val="FFFFFF"/>
                </a:solidFill>
                <a:latin typeface="Arial"/>
                <a:cs typeface="Arial"/>
              </a:rPr>
              <a:t> </a:t>
            </a:r>
            <a:r>
              <a:rPr sz="1000" spc="-10" dirty="0">
                <a:solidFill>
                  <a:srgbClr val="FFFFFF"/>
                </a:solidFill>
                <a:latin typeface="Arial"/>
                <a:cs typeface="Arial"/>
              </a:rPr>
              <a:t>tools?</a:t>
            </a:r>
            <a:endParaRPr sz="1000">
              <a:latin typeface="Arial"/>
              <a:cs typeface="Arial"/>
            </a:endParaRPr>
          </a:p>
        </p:txBody>
      </p:sp>
      <p:sp>
        <p:nvSpPr>
          <p:cNvPr id="31" name="object 15">
            <a:extLst>
              <a:ext uri="{FF2B5EF4-FFF2-40B4-BE49-F238E27FC236}">
                <a16:creationId xmlns:a16="http://schemas.microsoft.com/office/drawing/2014/main" id="{5617809E-FCF5-4999-ABA1-A0E05F285D1D}"/>
              </a:ext>
            </a:extLst>
          </p:cNvPr>
          <p:cNvSpPr txBox="1"/>
          <p:nvPr/>
        </p:nvSpPr>
        <p:spPr>
          <a:xfrm>
            <a:off x="633474" y="2696022"/>
            <a:ext cx="2946283" cy="748603"/>
          </a:xfrm>
          <a:prstGeom prst="rect">
            <a:avLst/>
          </a:prstGeom>
        </p:spPr>
        <p:txBody>
          <a:bodyPr vert="horz" wrap="square" lIns="0" tIns="6350" rIns="0" bIns="0" rtlCol="0">
            <a:spAutoFit/>
          </a:bodyPr>
          <a:lstStyle/>
          <a:p>
            <a:pPr marL="12700" marR="5080" indent="232410">
              <a:lnSpc>
                <a:spcPct val="103800"/>
              </a:lnSpc>
              <a:spcBef>
                <a:spcPts val="50"/>
              </a:spcBef>
            </a:pPr>
            <a:r>
              <a:rPr sz="2400" spc="-40" dirty="0">
                <a:latin typeface="Arial"/>
                <a:cs typeface="Arial"/>
              </a:rPr>
              <a:t>Test</a:t>
            </a:r>
            <a:r>
              <a:rPr sz="2400" spc="-30" dirty="0">
                <a:latin typeface="Arial"/>
                <a:cs typeface="Arial"/>
              </a:rPr>
              <a:t> </a:t>
            </a:r>
            <a:r>
              <a:rPr sz="2400" spc="-25" dirty="0">
                <a:latin typeface="Arial"/>
                <a:cs typeface="Arial"/>
              </a:rPr>
              <a:t>faster,</a:t>
            </a:r>
            <a:r>
              <a:rPr sz="2400" spc="-30" dirty="0">
                <a:latin typeface="Arial"/>
                <a:cs typeface="Arial"/>
              </a:rPr>
              <a:t> </a:t>
            </a:r>
            <a:r>
              <a:rPr sz="2400" spc="-20" dirty="0">
                <a:latin typeface="Arial"/>
                <a:cs typeface="Arial"/>
              </a:rPr>
              <a:t>test </a:t>
            </a:r>
            <a:r>
              <a:rPr sz="2400" spc="-10" dirty="0">
                <a:latin typeface="Arial"/>
                <a:cs typeface="Arial"/>
              </a:rPr>
              <a:t>more,</a:t>
            </a:r>
            <a:r>
              <a:rPr sz="2400" spc="-40" dirty="0">
                <a:latin typeface="Arial"/>
                <a:cs typeface="Arial"/>
              </a:rPr>
              <a:t> </a:t>
            </a:r>
            <a:r>
              <a:rPr sz="2400" dirty="0">
                <a:latin typeface="Arial"/>
                <a:cs typeface="Arial"/>
              </a:rPr>
              <a:t>test</a:t>
            </a:r>
            <a:r>
              <a:rPr sz="2400" spc="-40" dirty="0">
                <a:latin typeface="Arial"/>
                <a:cs typeface="Arial"/>
              </a:rPr>
              <a:t> </a:t>
            </a:r>
            <a:r>
              <a:rPr sz="2400" dirty="0">
                <a:latin typeface="Arial"/>
                <a:cs typeface="Arial"/>
              </a:rPr>
              <a:t>often</a:t>
            </a:r>
            <a:r>
              <a:rPr sz="2400" spc="-35" dirty="0">
                <a:latin typeface="Arial"/>
                <a:cs typeface="Arial"/>
              </a:rPr>
              <a:t> </a:t>
            </a:r>
            <a:r>
              <a:rPr sz="2400" dirty="0">
                <a:latin typeface="Arial"/>
                <a:cs typeface="Arial"/>
              </a:rPr>
              <a:t>.</a:t>
            </a:r>
            <a:r>
              <a:rPr sz="2400" spc="-40" dirty="0">
                <a:latin typeface="Arial"/>
                <a:cs typeface="Arial"/>
              </a:rPr>
              <a:t> </a:t>
            </a:r>
            <a:r>
              <a:rPr sz="2400" dirty="0">
                <a:latin typeface="Arial"/>
                <a:cs typeface="Arial"/>
              </a:rPr>
              <a:t>.</a:t>
            </a:r>
            <a:r>
              <a:rPr sz="2400" spc="-40" dirty="0">
                <a:latin typeface="Arial"/>
                <a:cs typeface="Arial"/>
              </a:rPr>
              <a:t> </a:t>
            </a:r>
            <a:r>
              <a:rPr sz="2400" spc="-50" dirty="0">
                <a:latin typeface="Arial"/>
                <a:cs typeface="Arial"/>
              </a:rPr>
              <a:t>.</a:t>
            </a:r>
            <a:endParaRPr sz="2400" dirty="0">
              <a:latin typeface="Arial"/>
              <a:cs typeface="Arial"/>
            </a:endParaRPr>
          </a:p>
        </p:txBody>
      </p:sp>
      <p:sp>
        <p:nvSpPr>
          <p:cNvPr id="32" name="object 16">
            <a:extLst>
              <a:ext uri="{FF2B5EF4-FFF2-40B4-BE49-F238E27FC236}">
                <a16:creationId xmlns:a16="http://schemas.microsoft.com/office/drawing/2014/main" id="{80B420CA-86AE-4888-B496-79A80CA00D68}"/>
              </a:ext>
            </a:extLst>
          </p:cNvPr>
          <p:cNvSpPr txBox="1"/>
          <p:nvPr/>
        </p:nvSpPr>
        <p:spPr>
          <a:xfrm>
            <a:off x="5389412" y="1437310"/>
            <a:ext cx="3300928" cy="748603"/>
          </a:xfrm>
          <a:prstGeom prst="rect">
            <a:avLst/>
          </a:prstGeom>
        </p:spPr>
        <p:txBody>
          <a:bodyPr vert="horz" wrap="square" lIns="0" tIns="6350" rIns="0" bIns="0" rtlCol="0">
            <a:spAutoFit/>
          </a:bodyPr>
          <a:lstStyle>
            <a:defPPr>
              <a:defRPr lang="en-US"/>
            </a:defPPr>
            <a:lvl1pPr marL="12700" marR="5080" indent="232410">
              <a:lnSpc>
                <a:spcPct val="103800"/>
              </a:lnSpc>
              <a:spcBef>
                <a:spcPts val="50"/>
              </a:spcBef>
              <a:defRPr sz="2400" spc="-40">
                <a:latin typeface="Arial"/>
                <a:cs typeface="Arial"/>
              </a:defRPr>
            </a:lvl1pPr>
          </a:lstStyle>
          <a:p>
            <a:r>
              <a:rPr dirty="0"/>
              <a:t>. . . with ﬁnite stafﬁng and testing resources</a:t>
            </a:r>
          </a:p>
        </p:txBody>
      </p:sp>
      <p:grpSp>
        <p:nvGrpSpPr>
          <p:cNvPr id="33" name="object 17">
            <a:extLst>
              <a:ext uri="{FF2B5EF4-FFF2-40B4-BE49-F238E27FC236}">
                <a16:creationId xmlns:a16="http://schemas.microsoft.com/office/drawing/2014/main" id="{30731B8E-1502-4FBD-AC3A-7DECD2C7D3DE}"/>
              </a:ext>
            </a:extLst>
          </p:cNvPr>
          <p:cNvGrpSpPr/>
          <p:nvPr/>
        </p:nvGrpSpPr>
        <p:grpSpPr>
          <a:xfrm>
            <a:off x="881816" y="2312327"/>
            <a:ext cx="7254880" cy="3029564"/>
            <a:chOff x="670801" y="4519649"/>
            <a:chExt cx="2701925" cy="1328890"/>
          </a:xfrm>
        </p:grpSpPr>
        <p:sp>
          <p:nvSpPr>
            <p:cNvPr id="34" name="object 18">
              <a:extLst>
                <a:ext uri="{FF2B5EF4-FFF2-40B4-BE49-F238E27FC236}">
                  <a16:creationId xmlns:a16="http://schemas.microsoft.com/office/drawing/2014/main" id="{28A15782-9A94-4080-9782-895B1AD00C90}"/>
                </a:ext>
              </a:extLst>
            </p:cNvPr>
            <p:cNvSpPr/>
            <p:nvPr/>
          </p:nvSpPr>
          <p:spPr>
            <a:xfrm>
              <a:off x="670801" y="4847779"/>
              <a:ext cx="2701925" cy="1000760"/>
            </a:xfrm>
            <a:custGeom>
              <a:avLst/>
              <a:gdLst/>
              <a:ahLst/>
              <a:cxnLst/>
              <a:rect l="l" t="t" r="r" b="b"/>
              <a:pathLst>
                <a:path w="2701925" h="1000760">
                  <a:moveTo>
                    <a:pt x="2701721" y="80899"/>
                  </a:moveTo>
                  <a:lnTo>
                    <a:pt x="2680055" y="0"/>
                  </a:lnTo>
                  <a:lnTo>
                    <a:pt x="0" y="718121"/>
                  </a:lnTo>
                  <a:lnTo>
                    <a:pt x="21678" y="799007"/>
                  </a:lnTo>
                  <a:lnTo>
                    <a:pt x="1347635" y="443725"/>
                  </a:lnTo>
                  <a:lnTo>
                    <a:pt x="1010653" y="1000760"/>
                  </a:lnTo>
                  <a:lnTo>
                    <a:pt x="1738122" y="1000760"/>
                  </a:lnTo>
                  <a:lnTo>
                    <a:pt x="1393672" y="431393"/>
                  </a:lnTo>
                  <a:lnTo>
                    <a:pt x="2701721" y="80899"/>
                  </a:lnTo>
                  <a:close/>
                </a:path>
              </a:pathLst>
            </a:custGeom>
            <a:solidFill>
              <a:srgbClr val="F74827"/>
            </a:solidFill>
          </p:spPr>
          <p:txBody>
            <a:bodyPr wrap="square" lIns="0" tIns="0" rIns="0" bIns="0" rtlCol="0"/>
            <a:lstStyle/>
            <a:p>
              <a:endParaRPr/>
            </a:p>
          </p:txBody>
        </p:sp>
        <p:pic>
          <p:nvPicPr>
            <p:cNvPr id="35" name="object 19">
              <a:extLst>
                <a:ext uri="{FF2B5EF4-FFF2-40B4-BE49-F238E27FC236}">
                  <a16:creationId xmlns:a16="http://schemas.microsoft.com/office/drawing/2014/main" id="{747D12C7-CB96-481A-8E12-71B8D9613568}"/>
                </a:ext>
              </a:extLst>
            </p:cNvPr>
            <p:cNvPicPr/>
            <p:nvPr/>
          </p:nvPicPr>
          <p:blipFill>
            <a:blip r:embed="rId2" cstate="print"/>
            <a:stretch>
              <a:fillRect/>
            </a:stretch>
          </p:blipFill>
          <p:spPr>
            <a:xfrm>
              <a:off x="948043" y="5136512"/>
              <a:ext cx="174061" cy="174061"/>
            </a:xfrm>
            <a:prstGeom prst="rect">
              <a:avLst/>
            </a:prstGeom>
          </p:spPr>
        </p:pic>
        <p:sp>
          <p:nvSpPr>
            <p:cNvPr id="36" name="object 20">
              <a:extLst>
                <a:ext uri="{FF2B5EF4-FFF2-40B4-BE49-F238E27FC236}">
                  <a16:creationId xmlns:a16="http://schemas.microsoft.com/office/drawing/2014/main" id="{6B79C5A4-5DA2-46A9-A0A6-25C115734456}"/>
                </a:ext>
              </a:extLst>
            </p:cNvPr>
            <p:cNvSpPr/>
            <p:nvPr/>
          </p:nvSpPr>
          <p:spPr>
            <a:xfrm>
              <a:off x="837279" y="5104867"/>
              <a:ext cx="316865" cy="158750"/>
            </a:xfrm>
            <a:custGeom>
              <a:avLst/>
              <a:gdLst/>
              <a:ahLst/>
              <a:cxnLst/>
              <a:rect l="l" t="t" r="r" b="b"/>
              <a:pathLst>
                <a:path w="316865" h="158750">
                  <a:moveTo>
                    <a:pt x="298562" y="85036"/>
                  </a:moveTo>
                  <a:lnTo>
                    <a:pt x="274803" y="108796"/>
                  </a:lnTo>
                  <a:lnTo>
                    <a:pt x="279093" y="120463"/>
                  </a:lnTo>
                  <a:lnTo>
                    <a:pt x="282236" y="132635"/>
                  </a:lnTo>
                  <a:lnTo>
                    <a:pt x="284169" y="145248"/>
                  </a:lnTo>
                  <a:lnTo>
                    <a:pt x="284827" y="158237"/>
                  </a:lnTo>
                  <a:lnTo>
                    <a:pt x="316475" y="158237"/>
                  </a:lnTo>
                  <a:lnTo>
                    <a:pt x="316412" y="153807"/>
                  </a:lnTo>
                  <a:lnTo>
                    <a:pt x="314854" y="135520"/>
                  </a:lnTo>
                  <a:lnTo>
                    <a:pt x="311282" y="117885"/>
                  </a:lnTo>
                  <a:lnTo>
                    <a:pt x="305812" y="101018"/>
                  </a:lnTo>
                  <a:lnTo>
                    <a:pt x="298562" y="85036"/>
                  </a:lnTo>
                  <a:close/>
                </a:path>
                <a:path w="316865" h="158750">
                  <a:moveTo>
                    <a:pt x="158237" y="0"/>
                  </a:moveTo>
                  <a:lnTo>
                    <a:pt x="108221" y="8066"/>
                  </a:lnTo>
                  <a:lnTo>
                    <a:pt x="64783" y="30530"/>
                  </a:lnTo>
                  <a:lnTo>
                    <a:pt x="30530" y="64783"/>
                  </a:lnTo>
                  <a:lnTo>
                    <a:pt x="8066" y="108221"/>
                  </a:lnTo>
                  <a:lnTo>
                    <a:pt x="0" y="158237"/>
                  </a:lnTo>
                  <a:lnTo>
                    <a:pt x="31647" y="158237"/>
                  </a:lnTo>
                  <a:lnTo>
                    <a:pt x="31702" y="154289"/>
                  </a:lnTo>
                  <a:lnTo>
                    <a:pt x="42708" y="106401"/>
                  </a:lnTo>
                  <a:lnTo>
                    <a:pt x="70030" y="67434"/>
                  </a:lnTo>
                  <a:lnTo>
                    <a:pt x="109821" y="41235"/>
                  </a:lnTo>
                  <a:lnTo>
                    <a:pt x="158237" y="31647"/>
                  </a:lnTo>
                  <a:lnTo>
                    <a:pt x="217695" y="31647"/>
                  </a:lnTo>
                  <a:lnTo>
                    <a:pt x="231430" y="17912"/>
                  </a:lnTo>
                  <a:lnTo>
                    <a:pt x="214475" y="10287"/>
                  </a:lnTo>
                  <a:lnTo>
                    <a:pt x="196531" y="4666"/>
                  </a:lnTo>
                  <a:lnTo>
                    <a:pt x="177738" y="1189"/>
                  </a:lnTo>
                  <a:lnTo>
                    <a:pt x="158237" y="0"/>
                  </a:lnTo>
                  <a:close/>
                </a:path>
                <a:path w="316865" h="158750">
                  <a:moveTo>
                    <a:pt x="217695" y="31647"/>
                  </a:moveTo>
                  <a:lnTo>
                    <a:pt x="158237" y="31647"/>
                  </a:lnTo>
                  <a:lnTo>
                    <a:pt x="171226" y="32305"/>
                  </a:lnTo>
                  <a:lnTo>
                    <a:pt x="183839" y="34237"/>
                  </a:lnTo>
                  <a:lnTo>
                    <a:pt x="196011" y="37378"/>
                  </a:lnTo>
                  <a:lnTo>
                    <a:pt x="207679" y="41663"/>
                  </a:lnTo>
                  <a:lnTo>
                    <a:pt x="217695" y="31647"/>
                  </a:lnTo>
                  <a:close/>
                </a:path>
              </a:pathLst>
            </a:custGeom>
            <a:solidFill>
              <a:srgbClr val="2D2E2F"/>
            </a:solidFill>
          </p:spPr>
          <p:txBody>
            <a:bodyPr wrap="square" lIns="0" tIns="0" rIns="0" bIns="0" rtlCol="0"/>
            <a:lstStyle/>
            <a:p>
              <a:endParaRPr/>
            </a:p>
          </p:txBody>
        </p:sp>
        <p:sp>
          <p:nvSpPr>
            <p:cNvPr id="37" name="object 21">
              <a:extLst>
                <a:ext uri="{FF2B5EF4-FFF2-40B4-BE49-F238E27FC236}">
                  <a16:creationId xmlns:a16="http://schemas.microsoft.com/office/drawing/2014/main" id="{52E44011-B0B8-4749-83A8-68D8FA1C0B56}"/>
                </a:ext>
              </a:extLst>
            </p:cNvPr>
            <p:cNvSpPr/>
            <p:nvPr/>
          </p:nvSpPr>
          <p:spPr>
            <a:xfrm>
              <a:off x="837278" y="5057393"/>
              <a:ext cx="364006" cy="411480"/>
            </a:xfrm>
            <a:custGeom>
              <a:avLst/>
              <a:gdLst/>
              <a:ahLst/>
              <a:cxnLst/>
              <a:rect l="l" t="t" r="r" b="b"/>
              <a:pathLst>
                <a:path w="411480" h="411479">
                  <a:moveTo>
                    <a:pt x="205709" y="0"/>
                  </a:moveTo>
                  <a:lnTo>
                    <a:pt x="212449" y="0"/>
                  </a:lnTo>
                  <a:lnTo>
                    <a:pt x="219167" y="332"/>
                  </a:lnTo>
                  <a:lnTo>
                    <a:pt x="225868" y="988"/>
                  </a:lnTo>
                  <a:lnTo>
                    <a:pt x="232577" y="1653"/>
                  </a:lnTo>
                  <a:lnTo>
                    <a:pt x="239231" y="2634"/>
                  </a:lnTo>
                  <a:lnTo>
                    <a:pt x="245838" y="3955"/>
                  </a:lnTo>
                  <a:lnTo>
                    <a:pt x="252452" y="5269"/>
                  </a:lnTo>
                  <a:lnTo>
                    <a:pt x="258979" y="6899"/>
                  </a:lnTo>
                  <a:lnTo>
                    <a:pt x="265420" y="8861"/>
                  </a:lnTo>
                  <a:lnTo>
                    <a:pt x="271868" y="10815"/>
                  </a:lnTo>
                  <a:lnTo>
                    <a:pt x="308618" y="27462"/>
                  </a:lnTo>
                  <a:lnTo>
                    <a:pt x="319996" y="34669"/>
                  </a:lnTo>
                  <a:lnTo>
                    <a:pt x="325597" y="38412"/>
                  </a:lnTo>
                  <a:lnTo>
                    <a:pt x="331001" y="42423"/>
                  </a:lnTo>
                  <a:lnTo>
                    <a:pt x="336207" y="46695"/>
                  </a:lnTo>
                  <a:lnTo>
                    <a:pt x="341413" y="50968"/>
                  </a:lnTo>
                  <a:lnTo>
                    <a:pt x="364722" y="75210"/>
                  </a:lnTo>
                  <a:lnTo>
                    <a:pt x="368994" y="80416"/>
                  </a:lnTo>
                  <a:lnTo>
                    <a:pt x="390301" y="114682"/>
                  </a:lnTo>
                  <a:lnTo>
                    <a:pt x="402556" y="145998"/>
                  </a:lnTo>
                  <a:lnTo>
                    <a:pt x="404518" y="152438"/>
                  </a:lnTo>
                  <a:lnTo>
                    <a:pt x="406148" y="158965"/>
                  </a:lnTo>
                  <a:lnTo>
                    <a:pt x="407462" y="165579"/>
                  </a:lnTo>
                  <a:lnTo>
                    <a:pt x="408783" y="172186"/>
                  </a:lnTo>
                  <a:lnTo>
                    <a:pt x="409764" y="178840"/>
                  </a:lnTo>
                  <a:lnTo>
                    <a:pt x="410429" y="185549"/>
                  </a:lnTo>
                  <a:lnTo>
                    <a:pt x="411085" y="192250"/>
                  </a:lnTo>
                  <a:lnTo>
                    <a:pt x="411418" y="198968"/>
                  </a:lnTo>
                  <a:lnTo>
                    <a:pt x="411418" y="205709"/>
                  </a:lnTo>
                  <a:lnTo>
                    <a:pt x="411418" y="212449"/>
                  </a:lnTo>
                  <a:lnTo>
                    <a:pt x="407462" y="245838"/>
                  </a:lnTo>
                  <a:lnTo>
                    <a:pt x="406148" y="252452"/>
                  </a:lnTo>
                  <a:lnTo>
                    <a:pt x="404518" y="258979"/>
                  </a:lnTo>
                  <a:lnTo>
                    <a:pt x="402556" y="265420"/>
                  </a:lnTo>
                  <a:lnTo>
                    <a:pt x="400602" y="271868"/>
                  </a:lnTo>
                  <a:lnTo>
                    <a:pt x="383955" y="308618"/>
                  </a:lnTo>
                  <a:lnTo>
                    <a:pt x="364722" y="336207"/>
                  </a:lnTo>
                  <a:lnTo>
                    <a:pt x="360449" y="341413"/>
                  </a:lnTo>
                  <a:lnTo>
                    <a:pt x="336207" y="364722"/>
                  </a:lnTo>
                  <a:lnTo>
                    <a:pt x="331001" y="368994"/>
                  </a:lnTo>
                  <a:lnTo>
                    <a:pt x="325597" y="373005"/>
                  </a:lnTo>
                  <a:lnTo>
                    <a:pt x="319996" y="376748"/>
                  </a:lnTo>
                  <a:lnTo>
                    <a:pt x="314394" y="380490"/>
                  </a:lnTo>
                  <a:lnTo>
                    <a:pt x="308618" y="383955"/>
                  </a:lnTo>
                  <a:lnTo>
                    <a:pt x="302677" y="387128"/>
                  </a:lnTo>
                  <a:lnTo>
                    <a:pt x="296735" y="390301"/>
                  </a:lnTo>
                  <a:lnTo>
                    <a:pt x="265420" y="402556"/>
                  </a:lnTo>
                  <a:lnTo>
                    <a:pt x="258979" y="404518"/>
                  </a:lnTo>
                  <a:lnTo>
                    <a:pt x="252452" y="406148"/>
                  </a:lnTo>
                  <a:lnTo>
                    <a:pt x="245838" y="407462"/>
                  </a:lnTo>
                  <a:lnTo>
                    <a:pt x="239231" y="408783"/>
                  </a:lnTo>
                  <a:lnTo>
                    <a:pt x="232577" y="409764"/>
                  </a:lnTo>
                  <a:lnTo>
                    <a:pt x="225868" y="410429"/>
                  </a:lnTo>
                  <a:lnTo>
                    <a:pt x="219167" y="411085"/>
                  </a:lnTo>
                  <a:lnTo>
                    <a:pt x="212449" y="411418"/>
                  </a:lnTo>
                  <a:lnTo>
                    <a:pt x="205709" y="411418"/>
                  </a:lnTo>
                  <a:lnTo>
                    <a:pt x="198968" y="411418"/>
                  </a:lnTo>
                  <a:lnTo>
                    <a:pt x="165579" y="407462"/>
                  </a:lnTo>
                  <a:lnTo>
                    <a:pt x="158965" y="406148"/>
                  </a:lnTo>
                  <a:lnTo>
                    <a:pt x="152438" y="404518"/>
                  </a:lnTo>
                  <a:lnTo>
                    <a:pt x="145998" y="402556"/>
                  </a:lnTo>
                  <a:lnTo>
                    <a:pt x="139549" y="400602"/>
                  </a:lnTo>
                  <a:lnTo>
                    <a:pt x="108740" y="387128"/>
                  </a:lnTo>
                  <a:lnTo>
                    <a:pt x="102799" y="383955"/>
                  </a:lnTo>
                  <a:lnTo>
                    <a:pt x="97023" y="380490"/>
                  </a:lnTo>
                  <a:lnTo>
                    <a:pt x="91421" y="376748"/>
                  </a:lnTo>
                  <a:lnTo>
                    <a:pt x="85820" y="373005"/>
                  </a:lnTo>
                  <a:lnTo>
                    <a:pt x="80416" y="368994"/>
                  </a:lnTo>
                  <a:lnTo>
                    <a:pt x="75210" y="364722"/>
                  </a:lnTo>
                  <a:lnTo>
                    <a:pt x="70004" y="360449"/>
                  </a:lnTo>
                  <a:lnTo>
                    <a:pt x="46695" y="336207"/>
                  </a:lnTo>
                  <a:lnTo>
                    <a:pt x="42423" y="331001"/>
                  </a:lnTo>
                  <a:lnTo>
                    <a:pt x="38412" y="325597"/>
                  </a:lnTo>
                  <a:lnTo>
                    <a:pt x="34669" y="319996"/>
                  </a:lnTo>
                  <a:lnTo>
                    <a:pt x="30927" y="314394"/>
                  </a:lnTo>
                  <a:lnTo>
                    <a:pt x="13078" y="278205"/>
                  </a:lnTo>
                  <a:lnTo>
                    <a:pt x="8861" y="265420"/>
                  </a:lnTo>
                  <a:lnTo>
                    <a:pt x="6899" y="258979"/>
                  </a:lnTo>
                  <a:lnTo>
                    <a:pt x="5269" y="252452"/>
                  </a:lnTo>
                  <a:lnTo>
                    <a:pt x="3955" y="245838"/>
                  </a:lnTo>
                  <a:lnTo>
                    <a:pt x="2634" y="239231"/>
                  </a:lnTo>
                  <a:lnTo>
                    <a:pt x="1653" y="232577"/>
                  </a:lnTo>
                  <a:lnTo>
                    <a:pt x="988" y="225868"/>
                  </a:lnTo>
                  <a:lnTo>
                    <a:pt x="332" y="219167"/>
                  </a:lnTo>
                  <a:lnTo>
                    <a:pt x="0" y="212449"/>
                  </a:lnTo>
                  <a:lnTo>
                    <a:pt x="0" y="205709"/>
                  </a:lnTo>
                  <a:lnTo>
                    <a:pt x="0" y="198968"/>
                  </a:lnTo>
                  <a:lnTo>
                    <a:pt x="3955" y="165579"/>
                  </a:lnTo>
                  <a:lnTo>
                    <a:pt x="5269" y="158965"/>
                  </a:lnTo>
                  <a:lnTo>
                    <a:pt x="6899" y="152438"/>
                  </a:lnTo>
                  <a:lnTo>
                    <a:pt x="8861" y="145998"/>
                  </a:lnTo>
                  <a:lnTo>
                    <a:pt x="10815" y="139549"/>
                  </a:lnTo>
                  <a:lnTo>
                    <a:pt x="27462" y="102799"/>
                  </a:lnTo>
                  <a:lnTo>
                    <a:pt x="34669" y="91421"/>
                  </a:lnTo>
                  <a:lnTo>
                    <a:pt x="38412" y="85820"/>
                  </a:lnTo>
                  <a:lnTo>
                    <a:pt x="42423" y="80416"/>
                  </a:lnTo>
                  <a:lnTo>
                    <a:pt x="46695" y="75210"/>
                  </a:lnTo>
                  <a:lnTo>
                    <a:pt x="50968" y="70004"/>
                  </a:lnTo>
                  <a:lnTo>
                    <a:pt x="75210" y="46695"/>
                  </a:lnTo>
                  <a:lnTo>
                    <a:pt x="80416" y="42423"/>
                  </a:lnTo>
                  <a:lnTo>
                    <a:pt x="85820" y="38412"/>
                  </a:lnTo>
                  <a:lnTo>
                    <a:pt x="91421" y="34669"/>
                  </a:lnTo>
                  <a:lnTo>
                    <a:pt x="97023" y="30927"/>
                  </a:lnTo>
                  <a:lnTo>
                    <a:pt x="133212" y="13078"/>
                  </a:lnTo>
                  <a:lnTo>
                    <a:pt x="145998" y="8861"/>
                  </a:lnTo>
                  <a:lnTo>
                    <a:pt x="152438" y="6899"/>
                  </a:lnTo>
                  <a:lnTo>
                    <a:pt x="158965" y="5269"/>
                  </a:lnTo>
                  <a:lnTo>
                    <a:pt x="165579" y="3955"/>
                  </a:lnTo>
                  <a:lnTo>
                    <a:pt x="172186" y="2634"/>
                  </a:lnTo>
                  <a:lnTo>
                    <a:pt x="178840" y="1653"/>
                  </a:lnTo>
                  <a:lnTo>
                    <a:pt x="185549" y="988"/>
                  </a:lnTo>
                  <a:lnTo>
                    <a:pt x="192250" y="332"/>
                  </a:lnTo>
                  <a:lnTo>
                    <a:pt x="198968" y="0"/>
                  </a:lnTo>
                  <a:lnTo>
                    <a:pt x="205709" y="0"/>
                  </a:lnTo>
                  <a:close/>
                </a:path>
              </a:pathLst>
            </a:custGeom>
            <a:ln w="31647">
              <a:solidFill>
                <a:srgbClr val="2D2E2F"/>
              </a:solidFill>
            </a:ln>
          </p:spPr>
          <p:txBody>
            <a:bodyPr wrap="square" lIns="0" tIns="0" rIns="0" bIns="0" rtlCol="0"/>
            <a:lstStyle/>
            <a:p>
              <a:endParaRPr/>
            </a:p>
          </p:txBody>
        </p:sp>
        <p:sp>
          <p:nvSpPr>
            <p:cNvPr id="38" name="object 22">
              <a:extLst>
                <a:ext uri="{FF2B5EF4-FFF2-40B4-BE49-F238E27FC236}">
                  <a16:creationId xmlns:a16="http://schemas.microsoft.com/office/drawing/2014/main" id="{B8694E0F-0BEB-45E6-B322-872F55B5B5B2}"/>
                </a:ext>
              </a:extLst>
            </p:cNvPr>
            <p:cNvSpPr/>
            <p:nvPr/>
          </p:nvSpPr>
          <p:spPr>
            <a:xfrm>
              <a:off x="2790127" y="4598769"/>
              <a:ext cx="348615" cy="348615"/>
            </a:xfrm>
            <a:custGeom>
              <a:avLst/>
              <a:gdLst/>
              <a:ahLst/>
              <a:cxnLst/>
              <a:rect l="l" t="t" r="r" b="b"/>
              <a:pathLst>
                <a:path w="348614" h="348614">
                  <a:moveTo>
                    <a:pt x="174061" y="0"/>
                  </a:moveTo>
                  <a:lnTo>
                    <a:pt x="179765" y="0"/>
                  </a:lnTo>
                  <a:lnTo>
                    <a:pt x="185446" y="276"/>
                  </a:lnTo>
                  <a:lnTo>
                    <a:pt x="191119" y="838"/>
                  </a:lnTo>
                  <a:lnTo>
                    <a:pt x="196792" y="1400"/>
                  </a:lnTo>
                  <a:lnTo>
                    <a:pt x="202425" y="2231"/>
                  </a:lnTo>
                  <a:lnTo>
                    <a:pt x="208019" y="3346"/>
                  </a:lnTo>
                  <a:lnTo>
                    <a:pt x="213612" y="4454"/>
                  </a:lnTo>
                  <a:lnTo>
                    <a:pt x="219135" y="5838"/>
                  </a:lnTo>
                  <a:lnTo>
                    <a:pt x="224586" y="7492"/>
                  </a:lnTo>
                  <a:lnTo>
                    <a:pt x="230045" y="9146"/>
                  </a:lnTo>
                  <a:lnTo>
                    <a:pt x="235402" y="11068"/>
                  </a:lnTo>
                  <a:lnTo>
                    <a:pt x="240671" y="13252"/>
                  </a:lnTo>
                  <a:lnTo>
                    <a:pt x="245940" y="15428"/>
                  </a:lnTo>
                  <a:lnTo>
                    <a:pt x="251083" y="17865"/>
                  </a:lnTo>
                  <a:lnTo>
                    <a:pt x="256115" y="20555"/>
                  </a:lnTo>
                  <a:lnTo>
                    <a:pt x="261139" y="23237"/>
                  </a:lnTo>
                  <a:lnTo>
                    <a:pt x="266021" y="26164"/>
                  </a:lnTo>
                  <a:lnTo>
                    <a:pt x="270768" y="29337"/>
                  </a:lnTo>
                  <a:lnTo>
                    <a:pt x="275507" y="32502"/>
                  </a:lnTo>
                  <a:lnTo>
                    <a:pt x="280080" y="35896"/>
                  </a:lnTo>
                  <a:lnTo>
                    <a:pt x="284487" y="39511"/>
                  </a:lnTo>
                  <a:lnTo>
                    <a:pt x="288894" y="43127"/>
                  </a:lnTo>
                  <a:lnTo>
                    <a:pt x="293111" y="46949"/>
                  </a:lnTo>
                  <a:lnTo>
                    <a:pt x="297138" y="50984"/>
                  </a:lnTo>
                  <a:lnTo>
                    <a:pt x="301173" y="55011"/>
                  </a:lnTo>
                  <a:lnTo>
                    <a:pt x="304995" y="59228"/>
                  </a:lnTo>
                  <a:lnTo>
                    <a:pt x="308610" y="63635"/>
                  </a:lnTo>
                  <a:lnTo>
                    <a:pt x="312226" y="68042"/>
                  </a:lnTo>
                  <a:lnTo>
                    <a:pt x="315620" y="72615"/>
                  </a:lnTo>
                  <a:lnTo>
                    <a:pt x="318785" y="77354"/>
                  </a:lnTo>
                  <a:lnTo>
                    <a:pt x="321958" y="82101"/>
                  </a:lnTo>
                  <a:lnTo>
                    <a:pt x="324885" y="86983"/>
                  </a:lnTo>
                  <a:lnTo>
                    <a:pt x="327567" y="92007"/>
                  </a:lnTo>
                  <a:lnTo>
                    <a:pt x="330257" y="97039"/>
                  </a:lnTo>
                  <a:lnTo>
                    <a:pt x="332694" y="102181"/>
                  </a:lnTo>
                  <a:lnTo>
                    <a:pt x="334870" y="107451"/>
                  </a:lnTo>
                  <a:lnTo>
                    <a:pt x="337054" y="112720"/>
                  </a:lnTo>
                  <a:lnTo>
                    <a:pt x="338976" y="118076"/>
                  </a:lnTo>
                  <a:lnTo>
                    <a:pt x="340630" y="123536"/>
                  </a:lnTo>
                  <a:lnTo>
                    <a:pt x="342283" y="128987"/>
                  </a:lnTo>
                  <a:lnTo>
                    <a:pt x="343668" y="134509"/>
                  </a:lnTo>
                  <a:lnTo>
                    <a:pt x="344776" y="140103"/>
                  </a:lnTo>
                  <a:lnTo>
                    <a:pt x="345891" y="145697"/>
                  </a:lnTo>
                  <a:lnTo>
                    <a:pt x="346722" y="151330"/>
                  </a:lnTo>
                  <a:lnTo>
                    <a:pt x="347284" y="157003"/>
                  </a:lnTo>
                  <a:lnTo>
                    <a:pt x="347846" y="162676"/>
                  </a:lnTo>
                  <a:lnTo>
                    <a:pt x="348122" y="168357"/>
                  </a:lnTo>
                  <a:lnTo>
                    <a:pt x="348122" y="174061"/>
                  </a:lnTo>
                  <a:lnTo>
                    <a:pt x="348122" y="179765"/>
                  </a:lnTo>
                  <a:lnTo>
                    <a:pt x="347846" y="185446"/>
                  </a:lnTo>
                  <a:lnTo>
                    <a:pt x="347284" y="191119"/>
                  </a:lnTo>
                  <a:lnTo>
                    <a:pt x="346722" y="196792"/>
                  </a:lnTo>
                  <a:lnTo>
                    <a:pt x="345891" y="202425"/>
                  </a:lnTo>
                  <a:lnTo>
                    <a:pt x="344776" y="208019"/>
                  </a:lnTo>
                  <a:lnTo>
                    <a:pt x="343668" y="213612"/>
                  </a:lnTo>
                  <a:lnTo>
                    <a:pt x="342283" y="219135"/>
                  </a:lnTo>
                  <a:lnTo>
                    <a:pt x="340630" y="224586"/>
                  </a:lnTo>
                  <a:lnTo>
                    <a:pt x="338976" y="230045"/>
                  </a:lnTo>
                  <a:lnTo>
                    <a:pt x="337054" y="235402"/>
                  </a:lnTo>
                  <a:lnTo>
                    <a:pt x="334870" y="240671"/>
                  </a:lnTo>
                  <a:lnTo>
                    <a:pt x="332694" y="245940"/>
                  </a:lnTo>
                  <a:lnTo>
                    <a:pt x="330257" y="251083"/>
                  </a:lnTo>
                  <a:lnTo>
                    <a:pt x="327567" y="256115"/>
                  </a:lnTo>
                  <a:lnTo>
                    <a:pt x="324885" y="261139"/>
                  </a:lnTo>
                  <a:lnTo>
                    <a:pt x="321958" y="266021"/>
                  </a:lnTo>
                  <a:lnTo>
                    <a:pt x="318785" y="270768"/>
                  </a:lnTo>
                  <a:lnTo>
                    <a:pt x="315620" y="275507"/>
                  </a:lnTo>
                  <a:lnTo>
                    <a:pt x="312226" y="280080"/>
                  </a:lnTo>
                  <a:lnTo>
                    <a:pt x="308610" y="284487"/>
                  </a:lnTo>
                  <a:lnTo>
                    <a:pt x="304995" y="288894"/>
                  </a:lnTo>
                  <a:lnTo>
                    <a:pt x="301173" y="293111"/>
                  </a:lnTo>
                  <a:lnTo>
                    <a:pt x="297138" y="297138"/>
                  </a:lnTo>
                  <a:lnTo>
                    <a:pt x="293111" y="301173"/>
                  </a:lnTo>
                  <a:lnTo>
                    <a:pt x="288894" y="304995"/>
                  </a:lnTo>
                  <a:lnTo>
                    <a:pt x="284487" y="308610"/>
                  </a:lnTo>
                  <a:lnTo>
                    <a:pt x="280080" y="312226"/>
                  </a:lnTo>
                  <a:lnTo>
                    <a:pt x="275507" y="315620"/>
                  </a:lnTo>
                  <a:lnTo>
                    <a:pt x="270768" y="318785"/>
                  </a:lnTo>
                  <a:lnTo>
                    <a:pt x="266021" y="321958"/>
                  </a:lnTo>
                  <a:lnTo>
                    <a:pt x="261139" y="324885"/>
                  </a:lnTo>
                  <a:lnTo>
                    <a:pt x="256115" y="327567"/>
                  </a:lnTo>
                  <a:lnTo>
                    <a:pt x="251083" y="330257"/>
                  </a:lnTo>
                  <a:lnTo>
                    <a:pt x="245940" y="332694"/>
                  </a:lnTo>
                  <a:lnTo>
                    <a:pt x="240671" y="334870"/>
                  </a:lnTo>
                  <a:lnTo>
                    <a:pt x="235402" y="337054"/>
                  </a:lnTo>
                  <a:lnTo>
                    <a:pt x="230045" y="338976"/>
                  </a:lnTo>
                  <a:lnTo>
                    <a:pt x="224586" y="340630"/>
                  </a:lnTo>
                  <a:lnTo>
                    <a:pt x="219135" y="342283"/>
                  </a:lnTo>
                  <a:lnTo>
                    <a:pt x="213612" y="343668"/>
                  </a:lnTo>
                  <a:lnTo>
                    <a:pt x="208019" y="344776"/>
                  </a:lnTo>
                  <a:lnTo>
                    <a:pt x="202425" y="345891"/>
                  </a:lnTo>
                  <a:lnTo>
                    <a:pt x="196792" y="346722"/>
                  </a:lnTo>
                  <a:lnTo>
                    <a:pt x="191119" y="347284"/>
                  </a:lnTo>
                  <a:lnTo>
                    <a:pt x="185446" y="347846"/>
                  </a:lnTo>
                  <a:lnTo>
                    <a:pt x="179765" y="348122"/>
                  </a:lnTo>
                  <a:lnTo>
                    <a:pt x="174061" y="348122"/>
                  </a:lnTo>
                  <a:lnTo>
                    <a:pt x="168357" y="348122"/>
                  </a:lnTo>
                  <a:lnTo>
                    <a:pt x="162676" y="347846"/>
                  </a:lnTo>
                  <a:lnTo>
                    <a:pt x="157003" y="347284"/>
                  </a:lnTo>
                  <a:lnTo>
                    <a:pt x="151330" y="346722"/>
                  </a:lnTo>
                  <a:lnTo>
                    <a:pt x="145697" y="345891"/>
                  </a:lnTo>
                  <a:lnTo>
                    <a:pt x="140103" y="344776"/>
                  </a:lnTo>
                  <a:lnTo>
                    <a:pt x="134509" y="343668"/>
                  </a:lnTo>
                  <a:lnTo>
                    <a:pt x="128987" y="342283"/>
                  </a:lnTo>
                  <a:lnTo>
                    <a:pt x="123536" y="340630"/>
                  </a:lnTo>
                  <a:lnTo>
                    <a:pt x="118076" y="338976"/>
                  </a:lnTo>
                  <a:lnTo>
                    <a:pt x="112720" y="337054"/>
                  </a:lnTo>
                  <a:lnTo>
                    <a:pt x="107451" y="334870"/>
                  </a:lnTo>
                  <a:lnTo>
                    <a:pt x="102181" y="332694"/>
                  </a:lnTo>
                  <a:lnTo>
                    <a:pt x="97039" y="330257"/>
                  </a:lnTo>
                  <a:lnTo>
                    <a:pt x="92007" y="327567"/>
                  </a:lnTo>
                  <a:lnTo>
                    <a:pt x="86983" y="324885"/>
                  </a:lnTo>
                  <a:lnTo>
                    <a:pt x="82101" y="321958"/>
                  </a:lnTo>
                  <a:lnTo>
                    <a:pt x="77354" y="318785"/>
                  </a:lnTo>
                  <a:lnTo>
                    <a:pt x="72615" y="315620"/>
                  </a:lnTo>
                  <a:lnTo>
                    <a:pt x="68042" y="312226"/>
                  </a:lnTo>
                  <a:lnTo>
                    <a:pt x="63635" y="308610"/>
                  </a:lnTo>
                  <a:lnTo>
                    <a:pt x="59228" y="304995"/>
                  </a:lnTo>
                  <a:lnTo>
                    <a:pt x="55011" y="301173"/>
                  </a:lnTo>
                  <a:lnTo>
                    <a:pt x="50984" y="297138"/>
                  </a:lnTo>
                  <a:lnTo>
                    <a:pt x="46949" y="293111"/>
                  </a:lnTo>
                  <a:lnTo>
                    <a:pt x="43127" y="288894"/>
                  </a:lnTo>
                  <a:lnTo>
                    <a:pt x="39511" y="284487"/>
                  </a:lnTo>
                  <a:lnTo>
                    <a:pt x="35896" y="280080"/>
                  </a:lnTo>
                  <a:lnTo>
                    <a:pt x="32502" y="275507"/>
                  </a:lnTo>
                  <a:lnTo>
                    <a:pt x="29337" y="270768"/>
                  </a:lnTo>
                  <a:lnTo>
                    <a:pt x="26164" y="266021"/>
                  </a:lnTo>
                  <a:lnTo>
                    <a:pt x="23237" y="261139"/>
                  </a:lnTo>
                  <a:lnTo>
                    <a:pt x="20555" y="256115"/>
                  </a:lnTo>
                  <a:lnTo>
                    <a:pt x="17865" y="251083"/>
                  </a:lnTo>
                  <a:lnTo>
                    <a:pt x="15428" y="245940"/>
                  </a:lnTo>
                  <a:lnTo>
                    <a:pt x="13252" y="240671"/>
                  </a:lnTo>
                  <a:lnTo>
                    <a:pt x="11068" y="235402"/>
                  </a:lnTo>
                  <a:lnTo>
                    <a:pt x="9146" y="230045"/>
                  </a:lnTo>
                  <a:lnTo>
                    <a:pt x="7492" y="224586"/>
                  </a:lnTo>
                  <a:lnTo>
                    <a:pt x="5838" y="219135"/>
                  </a:lnTo>
                  <a:lnTo>
                    <a:pt x="4454" y="213612"/>
                  </a:lnTo>
                  <a:lnTo>
                    <a:pt x="3346" y="208019"/>
                  </a:lnTo>
                  <a:lnTo>
                    <a:pt x="2231" y="202425"/>
                  </a:lnTo>
                  <a:lnTo>
                    <a:pt x="1400" y="196792"/>
                  </a:lnTo>
                  <a:lnTo>
                    <a:pt x="838" y="191119"/>
                  </a:lnTo>
                  <a:lnTo>
                    <a:pt x="276" y="185446"/>
                  </a:lnTo>
                  <a:lnTo>
                    <a:pt x="0" y="179765"/>
                  </a:lnTo>
                  <a:lnTo>
                    <a:pt x="0" y="174061"/>
                  </a:lnTo>
                  <a:lnTo>
                    <a:pt x="0" y="168357"/>
                  </a:lnTo>
                  <a:lnTo>
                    <a:pt x="276" y="162676"/>
                  </a:lnTo>
                  <a:lnTo>
                    <a:pt x="838" y="157003"/>
                  </a:lnTo>
                  <a:lnTo>
                    <a:pt x="1400" y="151330"/>
                  </a:lnTo>
                  <a:lnTo>
                    <a:pt x="2231" y="145697"/>
                  </a:lnTo>
                  <a:lnTo>
                    <a:pt x="3346" y="140103"/>
                  </a:lnTo>
                  <a:lnTo>
                    <a:pt x="4454" y="134509"/>
                  </a:lnTo>
                  <a:lnTo>
                    <a:pt x="5838" y="128987"/>
                  </a:lnTo>
                  <a:lnTo>
                    <a:pt x="7492" y="123536"/>
                  </a:lnTo>
                  <a:lnTo>
                    <a:pt x="9146" y="118076"/>
                  </a:lnTo>
                  <a:lnTo>
                    <a:pt x="11068" y="112720"/>
                  </a:lnTo>
                  <a:lnTo>
                    <a:pt x="13252" y="107451"/>
                  </a:lnTo>
                  <a:lnTo>
                    <a:pt x="15428" y="102181"/>
                  </a:lnTo>
                  <a:lnTo>
                    <a:pt x="17865" y="97039"/>
                  </a:lnTo>
                  <a:lnTo>
                    <a:pt x="20555" y="92007"/>
                  </a:lnTo>
                  <a:lnTo>
                    <a:pt x="23237" y="86983"/>
                  </a:lnTo>
                  <a:lnTo>
                    <a:pt x="26164" y="82101"/>
                  </a:lnTo>
                  <a:lnTo>
                    <a:pt x="29337" y="77354"/>
                  </a:lnTo>
                  <a:lnTo>
                    <a:pt x="32502" y="72615"/>
                  </a:lnTo>
                  <a:lnTo>
                    <a:pt x="35896" y="68042"/>
                  </a:lnTo>
                  <a:lnTo>
                    <a:pt x="39511" y="63635"/>
                  </a:lnTo>
                  <a:lnTo>
                    <a:pt x="43127" y="59228"/>
                  </a:lnTo>
                  <a:lnTo>
                    <a:pt x="46949" y="55011"/>
                  </a:lnTo>
                  <a:lnTo>
                    <a:pt x="50984" y="50984"/>
                  </a:lnTo>
                  <a:lnTo>
                    <a:pt x="55011" y="46949"/>
                  </a:lnTo>
                  <a:lnTo>
                    <a:pt x="77354" y="29337"/>
                  </a:lnTo>
                  <a:lnTo>
                    <a:pt x="82101" y="26164"/>
                  </a:lnTo>
                  <a:lnTo>
                    <a:pt x="86983" y="23237"/>
                  </a:lnTo>
                  <a:lnTo>
                    <a:pt x="92007" y="20555"/>
                  </a:lnTo>
                  <a:lnTo>
                    <a:pt x="97039" y="17865"/>
                  </a:lnTo>
                  <a:lnTo>
                    <a:pt x="102181" y="15428"/>
                  </a:lnTo>
                  <a:lnTo>
                    <a:pt x="107451" y="13252"/>
                  </a:lnTo>
                  <a:lnTo>
                    <a:pt x="112720" y="11068"/>
                  </a:lnTo>
                  <a:lnTo>
                    <a:pt x="118076" y="9146"/>
                  </a:lnTo>
                  <a:lnTo>
                    <a:pt x="123536" y="7492"/>
                  </a:lnTo>
                  <a:lnTo>
                    <a:pt x="128987" y="5838"/>
                  </a:lnTo>
                  <a:lnTo>
                    <a:pt x="134509" y="4454"/>
                  </a:lnTo>
                  <a:lnTo>
                    <a:pt x="140103" y="3346"/>
                  </a:lnTo>
                  <a:lnTo>
                    <a:pt x="145697" y="2231"/>
                  </a:lnTo>
                  <a:lnTo>
                    <a:pt x="151330" y="1400"/>
                  </a:lnTo>
                  <a:lnTo>
                    <a:pt x="157003" y="838"/>
                  </a:lnTo>
                  <a:lnTo>
                    <a:pt x="162676" y="276"/>
                  </a:lnTo>
                  <a:lnTo>
                    <a:pt x="168357" y="0"/>
                  </a:lnTo>
                  <a:lnTo>
                    <a:pt x="174061" y="0"/>
                  </a:lnTo>
                  <a:close/>
                </a:path>
              </a:pathLst>
            </a:custGeom>
            <a:ln w="31647">
              <a:solidFill>
                <a:srgbClr val="2D2E2F"/>
              </a:solidFill>
            </a:ln>
          </p:spPr>
          <p:txBody>
            <a:bodyPr wrap="square" lIns="0" tIns="0" rIns="0" bIns="0" rtlCol="0"/>
            <a:lstStyle/>
            <a:p>
              <a:endParaRPr/>
            </a:p>
          </p:txBody>
        </p:sp>
        <p:sp>
          <p:nvSpPr>
            <p:cNvPr id="39" name="object 23">
              <a:extLst>
                <a:ext uri="{FF2B5EF4-FFF2-40B4-BE49-F238E27FC236}">
                  <a16:creationId xmlns:a16="http://schemas.microsoft.com/office/drawing/2014/main" id="{5DB1A88D-B18D-45AE-A64C-3E605173FE31}"/>
                </a:ext>
              </a:extLst>
            </p:cNvPr>
            <p:cNvSpPr/>
            <p:nvPr/>
          </p:nvSpPr>
          <p:spPr>
            <a:xfrm>
              <a:off x="2948364" y="4662062"/>
              <a:ext cx="31750" cy="127000"/>
            </a:xfrm>
            <a:custGeom>
              <a:avLst/>
              <a:gdLst/>
              <a:ahLst/>
              <a:cxnLst/>
              <a:rect l="l" t="t" r="r" b="b"/>
              <a:pathLst>
                <a:path w="31750" h="127000">
                  <a:moveTo>
                    <a:pt x="31647" y="0"/>
                  </a:moveTo>
                  <a:lnTo>
                    <a:pt x="0" y="0"/>
                  </a:lnTo>
                  <a:lnTo>
                    <a:pt x="0" y="126590"/>
                  </a:lnTo>
                  <a:lnTo>
                    <a:pt x="31647" y="126590"/>
                  </a:lnTo>
                  <a:lnTo>
                    <a:pt x="31647" y="0"/>
                  </a:lnTo>
                  <a:close/>
                </a:path>
              </a:pathLst>
            </a:custGeom>
            <a:solidFill>
              <a:srgbClr val="FA4616"/>
            </a:solidFill>
          </p:spPr>
          <p:txBody>
            <a:bodyPr wrap="square" lIns="0" tIns="0" rIns="0" bIns="0" rtlCol="0"/>
            <a:lstStyle/>
            <a:p>
              <a:endParaRPr/>
            </a:p>
          </p:txBody>
        </p:sp>
        <p:sp>
          <p:nvSpPr>
            <p:cNvPr id="40" name="object 24">
              <a:extLst>
                <a:ext uri="{FF2B5EF4-FFF2-40B4-BE49-F238E27FC236}">
                  <a16:creationId xmlns:a16="http://schemas.microsoft.com/office/drawing/2014/main" id="{C0C0F0E7-1317-4C38-9931-5D2958E006CF}"/>
                </a:ext>
              </a:extLst>
            </p:cNvPr>
            <p:cNvSpPr/>
            <p:nvPr/>
          </p:nvSpPr>
          <p:spPr>
            <a:xfrm>
              <a:off x="3074954" y="4582945"/>
              <a:ext cx="47625" cy="47625"/>
            </a:xfrm>
            <a:custGeom>
              <a:avLst/>
              <a:gdLst/>
              <a:ahLst/>
              <a:cxnLst/>
              <a:rect l="l" t="t" r="r" b="b"/>
              <a:pathLst>
                <a:path w="47625" h="47625">
                  <a:moveTo>
                    <a:pt x="0" y="47471"/>
                  </a:moveTo>
                  <a:lnTo>
                    <a:pt x="47471" y="0"/>
                  </a:lnTo>
                </a:path>
              </a:pathLst>
            </a:custGeom>
            <a:ln w="31647">
              <a:solidFill>
                <a:srgbClr val="2D2E2F"/>
              </a:solidFill>
            </a:ln>
          </p:spPr>
          <p:txBody>
            <a:bodyPr wrap="square" lIns="0" tIns="0" rIns="0" bIns="0" rtlCol="0"/>
            <a:lstStyle/>
            <a:p>
              <a:endParaRPr/>
            </a:p>
          </p:txBody>
        </p:sp>
        <p:sp>
          <p:nvSpPr>
            <p:cNvPr id="41" name="object 25">
              <a:extLst>
                <a:ext uri="{FF2B5EF4-FFF2-40B4-BE49-F238E27FC236}">
                  <a16:creationId xmlns:a16="http://schemas.microsoft.com/office/drawing/2014/main" id="{6A226871-8021-4B16-AAF5-6010F435A621}"/>
                </a:ext>
              </a:extLst>
            </p:cNvPr>
            <p:cNvSpPr/>
            <p:nvPr/>
          </p:nvSpPr>
          <p:spPr>
            <a:xfrm>
              <a:off x="2900883" y="4519649"/>
              <a:ext cx="127000" cy="79375"/>
            </a:xfrm>
            <a:custGeom>
              <a:avLst/>
              <a:gdLst/>
              <a:ahLst/>
              <a:cxnLst/>
              <a:rect l="l" t="t" r="r" b="b"/>
              <a:pathLst>
                <a:path w="127000" h="79375">
                  <a:moveTo>
                    <a:pt x="126593" y="0"/>
                  </a:moveTo>
                  <a:lnTo>
                    <a:pt x="79121" y="0"/>
                  </a:lnTo>
                  <a:lnTo>
                    <a:pt x="47472" y="0"/>
                  </a:lnTo>
                  <a:lnTo>
                    <a:pt x="0" y="0"/>
                  </a:lnTo>
                  <a:lnTo>
                    <a:pt x="0" y="31648"/>
                  </a:lnTo>
                  <a:lnTo>
                    <a:pt x="47472" y="31648"/>
                  </a:lnTo>
                  <a:lnTo>
                    <a:pt x="47472" y="79121"/>
                  </a:lnTo>
                  <a:lnTo>
                    <a:pt x="79121" y="79121"/>
                  </a:lnTo>
                  <a:lnTo>
                    <a:pt x="79121" y="31648"/>
                  </a:lnTo>
                  <a:lnTo>
                    <a:pt x="126593" y="31648"/>
                  </a:lnTo>
                  <a:lnTo>
                    <a:pt x="126593" y="0"/>
                  </a:lnTo>
                  <a:close/>
                </a:path>
              </a:pathLst>
            </a:custGeom>
            <a:solidFill>
              <a:srgbClr val="2D2E2F"/>
            </a:solidFill>
          </p:spPr>
          <p:txBody>
            <a:bodyPr wrap="square" lIns="0" tIns="0" rIns="0" bIns="0" rtlCol="0"/>
            <a:lstStyle/>
            <a:p>
              <a:endParaRPr/>
            </a:p>
          </p:txBody>
        </p:sp>
      </p:grpSp>
      <p:pic>
        <p:nvPicPr>
          <p:cNvPr id="49" name="Picture 48">
            <a:extLst>
              <a:ext uri="{FF2B5EF4-FFF2-40B4-BE49-F238E27FC236}">
                <a16:creationId xmlns:a16="http://schemas.microsoft.com/office/drawing/2014/main" id="{FFB3B9F1-0C00-4E71-94BC-EBE287EFF1BB}"/>
              </a:ext>
            </a:extLst>
          </p:cNvPr>
          <p:cNvPicPr>
            <a:picLocks noChangeAspect="1"/>
          </p:cNvPicPr>
          <p:nvPr/>
        </p:nvPicPr>
        <p:blipFill>
          <a:blip r:embed="rId3"/>
          <a:stretch>
            <a:fillRect/>
          </a:stretch>
        </p:blipFill>
        <p:spPr>
          <a:xfrm>
            <a:off x="9115219" y="2302760"/>
            <a:ext cx="2293373" cy="3625383"/>
          </a:xfrm>
          <a:prstGeom prst="rect">
            <a:avLst/>
          </a:prstGeom>
        </p:spPr>
      </p:pic>
      <p:pic>
        <p:nvPicPr>
          <p:cNvPr id="51" name="Picture 50">
            <a:extLst>
              <a:ext uri="{FF2B5EF4-FFF2-40B4-BE49-F238E27FC236}">
                <a16:creationId xmlns:a16="http://schemas.microsoft.com/office/drawing/2014/main" id="{CFA9B732-94B3-45F8-B2BB-4C70BF9198EA}"/>
              </a:ext>
            </a:extLst>
          </p:cNvPr>
          <p:cNvPicPr>
            <a:picLocks noChangeAspect="1"/>
          </p:cNvPicPr>
          <p:nvPr/>
        </p:nvPicPr>
        <p:blipFill>
          <a:blip r:embed="rId4"/>
          <a:stretch>
            <a:fillRect/>
          </a:stretch>
        </p:blipFill>
        <p:spPr>
          <a:xfrm>
            <a:off x="350687" y="5341891"/>
            <a:ext cx="8339653" cy="1016839"/>
          </a:xfrm>
          <a:prstGeom prst="rect">
            <a:avLst/>
          </a:prstGeom>
        </p:spPr>
      </p:pic>
    </p:spTree>
    <p:extLst>
      <p:ext uri="{BB962C8B-B14F-4D97-AF65-F5344CB8AC3E}">
        <p14:creationId xmlns:p14="http://schemas.microsoft.com/office/powerpoint/2010/main" val="26293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FF9FFFFF-3564-0243-8840-53DD60BF4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23" y="320161"/>
            <a:ext cx="3783602" cy="618518"/>
          </a:xfrm>
          <a:prstGeom prst="rect">
            <a:avLst/>
          </a:prstGeom>
        </p:spPr>
      </p:pic>
      <p:sp>
        <p:nvSpPr>
          <p:cNvPr id="9" name="Content Placeholder 32">
            <a:extLst>
              <a:ext uri="{FF2B5EF4-FFF2-40B4-BE49-F238E27FC236}">
                <a16:creationId xmlns:a16="http://schemas.microsoft.com/office/drawing/2014/main" id="{E5FB3083-A83A-9243-8A2F-7B56EA00A188}"/>
              </a:ext>
            </a:extLst>
          </p:cNvPr>
          <p:cNvSpPr txBox="1">
            <a:spLocks/>
          </p:cNvSpPr>
          <p:nvPr/>
        </p:nvSpPr>
        <p:spPr>
          <a:xfrm>
            <a:off x="541723" y="979976"/>
            <a:ext cx="9496980" cy="613841"/>
          </a:xfrm>
          <a:prstGeom prst="rect">
            <a:avLst/>
          </a:prstGeom>
        </p:spPr>
        <p:txBody>
          <a:bodyPr lIns="91416" tIns="45708" rIns="91416" bIns="45708" anchor="t"/>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799" b="0" i="0" u="none" strike="noStrike" kern="1200" cap="none" spc="0" normalizeH="0" baseline="0" noProof="0" dirty="0">
                <a:ln>
                  <a:noFill/>
                </a:ln>
                <a:solidFill>
                  <a:srgbClr val="000000"/>
                </a:solidFill>
                <a:effectLst/>
                <a:uLnTx/>
                <a:uFillTx/>
                <a:latin typeface="Arial"/>
                <a:ea typeface="+mn-ea"/>
                <a:cs typeface="Arial"/>
              </a:rPr>
              <a:t>Vibrant ecosystem of more than </a:t>
            </a:r>
            <a:r>
              <a:rPr kumimoji="0" lang="en-US" sz="1799" b="1" i="0" u="none" strike="noStrike" kern="1200" cap="none" spc="0" normalizeH="0" baseline="0" noProof="0" dirty="0">
                <a:ln>
                  <a:noFill/>
                </a:ln>
                <a:solidFill>
                  <a:srgbClr val="FA4616"/>
                </a:solidFill>
                <a:effectLst/>
                <a:uLnTx/>
                <a:uFillTx/>
                <a:latin typeface="Arial"/>
                <a:ea typeface="+mn-ea"/>
                <a:cs typeface="Arial"/>
              </a:rPr>
              <a:t>1,5 million professionals </a:t>
            </a:r>
            <a:r>
              <a:rPr kumimoji="0" lang="en-US" sz="1799" b="0" i="0" u="none" strike="noStrike" kern="1200" cap="none" spc="0" normalizeH="0" baseline="0" noProof="0" dirty="0">
                <a:ln>
                  <a:noFill/>
                </a:ln>
                <a:solidFill>
                  <a:srgbClr val="000000"/>
                </a:solidFill>
                <a:effectLst/>
                <a:uLnTx/>
                <a:uFillTx/>
                <a:latin typeface="Arial"/>
                <a:ea typeface="+mn-ea"/>
                <a:cs typeface="Arial"/>
              </a:rPr>
              <a:t>and </a:t>
            </a:r>
            <a:r>
              <a:rPr kumimoji="0" lang="en-US" sz="1799" b="1" i="0" u="none" strike="noStrike" kern="1200" cap="none" spc="0" normalizeH="0" baseline="0" noProof="0" dirty="0">
                <a:ln>
                  <a:noFill/>
                </a:ln>
                <a:solidFill>
                  <a:srgbClr val="FA4616"/>
                </a:solidFill>
                <a:effectLst/>
                <a:uLnTx/>
                <a:uFillTx/>
                <a:latin typeface="Arial"/>
                <a:ea typeface="+mn-ea"/>
                <a:cs typeface="Arial"/>
              </a:rPr>
              <a:t>citizen developers</a:t>
            </a:r>
            <a:r>
              <a:rPr kumimoji="0" lang="en-US" sz="1799" b="0" i="0" u="none" strike="noStrike" kern="1200" cap="none" spc="0" normalizeH="0" baseline="0" noProof="0" dirty="0">
                <a:ln>
                  <a:noFill/>
                </a:ln>
                <a:solidFill>
                  <a:srgbClr val="000000"/>
                </a:solidFill>
                <a:effectLst/>
                <a:uLnTx/>
                <a:uFillTx/>
                <a:latin typeface="Arial"/>
                <a:ea typeface="+mn-ea"/>
                <a:cs typeface="Arial"/>
              </a:rPr>
              <a:t> learning, getting support, and succeeding together in their </a:t>
            </a:r>
            <a:r>
              <a:rPr kumimoji="0" lang="en-US" sz="1799" b="1" i="0" u="none" strike="noStrike" kern="1200" cap="none" spc="0" normalizeH="0" baseline="0" noProof="0" dirty="0">
                <a:ln>
                  <a:noFill/>
                </a:ln>
                <a:solidFill>
                  <a:srgbClr val="FA4616"/>
                </a:solidFill>
                <a:effectLst/>
                <a:uLnTx/>
                <a:uFillTx/>
                <a:latin typeface="Arial"/>
                <a:ea typeface="+mn-ea"/>
                <a:cs typeface="Arial"/>
              </a:rPr>
              <a:t>automation careers</a:t>
            </a:r>
            <a:r>
              <a:rPr kumimoji="0" lang="en-US" sz="1799" b="0" i="0" u="none" strike="noStrike" kern="1200" cap="none" spc="0" normalizeH="0" baseline="0" noProof="0" dirty="0">
                <a:ln>
                  <a:noFill/>
                </a:ln>
                <a:solidFill>
                  <a:srgbClr val="000000"/>
                </a:solidFill>
                <a:effectLst/>
                <a:uLnTx/>
                <a:uFillTx/>
                <a:latin typeface="Arial"/>
                <a:ea typeface="+mn-ea"/>
                <a:cs typeface="Arial"/>
              </a:rPr>
              <a:t>.</a:t>
            </a:r>
          </a:p>
        </p:txBody>
      </p:sp>
      <p:sp>
        <p:nvSpPr>
          <p:cNvPr id="63" name="Text Placeholder 33">
            <a:extLst>
              <a:ext uri="{FF2B5EF4-FFF2-40B4-BE49-F238E27FC236}">
                <a16:creationId xmlns:a16="http://schemas.microsoft.com/office/drawing/2014/main" id="{8285672C-B230-AB43-B7F6-08EC4F1FADE0}"/>
              </a:ext>
            </a:extLst>
          </p:cNvPr>
          <p:cNvSpPr txBox="1">
            <a:spLocks/>
          </p:cNvSpPr>
          <p:nvPr/>
        </p:nvSpPr>
        <p:spPr>
          <a:xfrm>
            <a:off x="3823135" y="1773440"/>
            <a:ext cx="6215443" cy="650207"/>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Start with the free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3">
                  <a:extLst>
                    <a:ext uri="{A12FA001-AC4F-418D-AE19-62706E023703}">
                      <ahyp:hlinkClr xmlns:ahyp="http://schemas.microsoft.com/office/drawing/2018/hyperlinkcolor" val="tx"/>
                    </a:ext>
                  </a:extLst>
                </a:hlinkClick>
              </a:rPr>
              <a:t>Community Edition</a:t>
            </a:r>
            <a:r>
              <a:rPr kumimoji="0" lang="en-US" sz="1200" b="0" i="0" u="none" strike="noStrike" kern="1200" cap="none" spc="-30" normalizeH="0" baseline="0" noProof="0">
                <a:ln>
                  <a:noFill/>
                </a:ln>
                <a:solidFill>
                  <a:srgbClr val="000000"/>
                </a:solidFill>
                <a:effectLst/>
                <a:uLnTx/>
                <a:uFillTx/>
                <a:latin typeface="Arial"/>
                <a:ea typeface="+mn-ea"/>
                <a:cs typeface="Arial"/>
              </a:rPr>
              <a:t> to get trained and certified</a:t>
            </a: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Then upgrade to the Enterprise version of the product</a:t>
            </a:r>
          </a:p>
        </p:txBody>
      </p:sp>
      <p:sp>
        <p:nvSpPr>
          <p:cNvPr id="71" name="Text Placeholder 33">
            <a:hlinkClick r:id="rId4"/>
            <a:extLst>
              <a:ext uri="{FF2B5EF4-FFF2-40B4-BE49-F238E27FC236}">
                <a16:creationId xmlns:a16="http://schemas.microsoft.com/office/drawing/2014/main" id="{6C4891F6-2FC0-774A-90C2-884A13A2EDD3}"/>
              </a:ext>
            </a:extLst>
          </p:cNvPr>
          <p:cNvSpPr txBox="1">
            <a:spLocks/>
          </p:cNvSpPr>
          <p:nvPr/>
        </p:nvSpPr>
        <p:spPr>
          <a:xfrm>
            <a:off x="1227782" y="2549298"/>
            <a:ext cx="2503452" cy="650207"/>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Academy</a:t>
            </a:r>
          </a:p>
        </p:txBody>
      </p:sp>
      <p:sp>
        <p:nvSpPr>
          <p:cNvPr id="72" name="Text Placeholder 33">
            <a:extLst>
              <a:ext uri="{FF2B5EF4-FFF2-40B4-BE49-F238E27FC236}">
                <a16:creationId xmlns:a16="http://schemas.microsoft.com/office/drawing/2014/main" id="{CD3702EF-E9D4-2F40-AC1C-933B47B5DCBC}"/>
              </a:ext>
            </a:extLst>
          </p:cNvPr>
          <p:cNvSpPr txBox="1">
            <a:spLocks/>
          </p:cNvSpPr>
          <p:nvPr/>
        </p:nvSpPr>
        <p:spPr>
          <a:xfrm>
            <a:off x="3823134" y="3314523"/>
            <a:ext cx="6215443" cy="650207"/>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Get crowdsourced support and share product feedback on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5">
                  <a:extLst>
                    <a:ext uri="{A12FA001-AC4F-418D-AE19-62706E023703}">
                      <ahyp:hlinkClr xmlns:ahyp="http://schemas.microsoft.com/office/drawing/2018/hyperlinkcolor" val="tx"/>
                    </a:ext>
                  </a:extLst>
                </a:hlinkClick>
              </a:rPr>
              <a:t>UiPath Forum</a:t>
            </a:r>
            <a:endParaRPr kumimoji="0" lang="en-US" sz="1200" b="0" i="0" u="none" strike="noStrike" kern="1200" cap="none" spc="-30" normalizeH="0" baseline="0" noProof="0">
              <a:ln>
                <a:noFill/>
              </a:ln>
              <a:solidFill>
                <a:srgbClr val="000000"/>
              </a:solidFill>
              <a:effectLst/>
              <a:uLnTx/>
              <a:uFillTx/>
              <a:latin typeface="Arial"/>
              <a:ea typeface="+mn-ea"/>
              <a:cs typeface="Arial"/>
            </a:endParaRP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Check the product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6">
                  <a:extLst>
                    <a:ext uri="{A12FA001-AC4F-418D-AE19-62706E023703}">
                      <ahyp:hlinkClr xmlns:ahyp="http://schemas.microsoft.com/office/drawing/2018/hyperlinkcolor" val="tx"/>
                    </a:ext>
                  </a:extLst>
                </a:hlinkClick>
              </a:rPr>
              <a:t>documentation</a:t>
            </a:r>
            <a:r>
              <a:rPr kumimoji="0" lang="en-US" sz="1200" b="0" i="0" u="none" strike="noStrike" kern="1200" cap="none" spc="-30" normalizeH="0" baseline="0" noProof="0">
                <a:ln>
                  <a:noFill/>
                </a:ln>
                <a:solidFill>
                  <a:srgbClr val="000000"/>
                </a:solidFill>
                <a:effectLst/>
                <a:uLnTx/>
                <a:uFillTx/>
                <a:latin typeface="Arial"/>
                <a:ea typeface="+mn-ea"/>
                <a:cs typeface="Arial"/>
              </a:rPr>
              <a:t> </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Join the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7">
                  <a:extLst>
                    <a:ext uri="{A12FA001-AC4F-418D-AE19-62706E023703}">
                      <ahyp:hlinkClr xmlns:ahyp="http://schemas.microsoft.com/office/drawing/2018/hyperlinkcolor" val="tx"/>
                    </a:ext>
                  </a:extLst>
                </a:hlinkClick>
              </a:rPr>
              <a:t>Insider Preview</a:t>
            </a:r>
            <a:r>
              <a:rPr kumimoji="0" lang="en-US" sz="1200" b="0" i="0" u="none" strike="noStrike" kern="1200" cap="none" spc="-30" normalizeH="0" baseline="0" noProof="0">
                <a:ln>
                  <a:noFill/>
                </a:ln>
                <a:solidFill>
                  <a:srgbClr val="000000"/>
                </a:solidFill>
                <a:effectLst/>
                <a:uLnTx/>
                <a:uFillTx/>
                <a:latin typeface="Arial"/>
                <a:ea typeface="+mn-ea"/>
                <a:cs typeface="Arial"/>
              </a:rPr>
              <a:t> for early testing</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p:txBody>
      </p:sp>
      <p:sp>
        <p:nvSpPr>
          <p:cNvPr id="73" name="Text Placeholder 33">
            <a:extLst>
              <a:ext uri="{FF2B5EF4-FFF2-40B4-BE49-F238E27FC236}">
                <a16:creationId xmlns:a16="http://schemas.microsoft.com/office/drawing/2014/main" id="{2570E16C-A03C-7242-8D9B-A22F920138E7}"/>
              </a:ext>
            </a:extLst>
          </p:cNvPr>
          <p:cNvSpPr txBox="1">
            <a:spLocks/>
          </p:cNvSpPr>
          <p:nvPr/>
        </p:nvSpPr>
        <p:spPr>
          <a:xfrm>
            <a:off x="1227780" y="3314524"/>
            <a:ext cx="2503452" cy="650207"/>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Forum</a:t>
            </a:r>
          </a:p>
        </p:txBody>
      </p:sp>
      <p:sp>
        <p:nvSpPr>
          <p:cNvPr id="75" name="Text Placeholder 33">
            <a:extLst>
              <a:ext uri="{FF2B5EF4-FFF2-40B4-BE49-F238E27FC236}">
                <a16:creationId xmlns:a16="http://schemas.microsoft.com/office/drawing/2014/main" id="{C336101D-B7AA-044E-9B30-EDC7672181FC}"/>
              </a:ext>
            </a:extLst>
          </p:cNvPr>
          <p:cNvSpPr txBox="1">
            <a:spLocks/>
          </p:cNvSpPr>
          <p:nvPr/>
        </p:nvSpPr>
        <p:spPr>
          <a:xfrm>
            <a:off x="1227780" y="4096618"/>
            <a:ext cx="2503452" cy="650207"/>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Community Events</a:t>
            </a:r>
          </a:p>
        </p:txBody>
      </p:sp>
      <p:sp>
        <p:nvSpPr>
          <p:cNvPr id="77" name="Text Placeholder 33">
            <a:extLst>
              <a:ext uri="{FF2B5EF4-FFF2-40B4-BE49-F238E27FC236}">
                <a16:creationId xmlns:a16="http://schemas.microsoft.com/office/drawing/2014/main" id="{ADF8A24C-85E9-F449-820D-3A3F72DACF11}"/>
              </a:ext>
            </a:extLst>
          </p:cNvPr>
          <p:cNvSpPr txBox="1">
            <a:spLocks/>
          </p:cNvSpPr>
          <p:nvPr/>
        </p:nvSpPr>
        <p:spPr>
          <a:xfrm>
            <a:off x="3823134" y="4882194"/>
            <a:ext cx="6215443" cy="650207"/>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Access the latest articles and video tutorial content created by community members and UiPath engineers in our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8">
                  <a:extLst>
                    <a:ext uri="{A12FA001-AC4F-418D-AE19-62706E023703}">
                      <ahyp:hlinkClr xmlns:ahyp="http://schemas.microsoft.com/office/drawing/2018/hyperlinkcolor" val="tx"/>
                    </a:ext>
                  </a:extLst>
                </a:hlinkClick>
              </a:rPr>
              <a:t>Community Blog</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a:p>
            <a:pPr marL="457063" marR="0" lvl="0" indent="-285664" algn="just"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Contribute as an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9"/>
              </a:rPr>
              <a:t>author.</a:t>
            </a:r>
            <a:endParaRPr kumimoji="0" lang="en-US" sz="1200" b="1" i="0" u="none" strike="noStrike" kern="1200" cap="none" spc="-30" normalizeH="0" baseline="0" noProof="0">
              <a:ln>
                <a:noFill/>
              </a:ln>
              <a:solidFill>
                <a:srgbClr val="000000"/>
              </a:solidFill>
              <a:effectLst/>
              <a:uLnTx/>
              <a:uFillTx/>
              <a:latin typeface="Arial"/>
              <a:ea typeface="+mn-ea"/>
              <a:cs typeface="Arial"/>
              <a:hlinkClick r:id="rId9"/>
            </a:endParaRPr>
          </a:p>
        </p:txBody>
      </p:sp>
      <p:sp>
        <p:nvSpPr>
          <p:cNvPr id="78" name="Text Placeholder 33">
            <a:extLst>
              <a:ext uri="{FF2B5EF4-FFF2-40B4-BE49-F238E27FC236}">
                <a16:creationId xmlns:a16="http://schemas.microsoft.com/office/drawing/2014/main" id="{4429C262-D84A-FC40-B493-8531E6DFFE7D}"/>
              </a:ext>
            </a:extLst>
          </p:cNvPr>
          <p:cNvSpPr txBox="1">
            <a:spLocks/>
          </p:cNvSpPr>
          <p:nvPr/>
        </p:nvSpPr>
        <p:spPr>
          <a:xfrm>
            <a:off x="1227780" y="5666772"/>
            <a:ext cx="2503452" cy="650207"/>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UiPath Community MVPs</a:t>
            </a:r>
            <a:endParaRPr kumimoji="0" lang="en-US" sz="1999" b="1" i="0" u="none" strike="noStrike" kern="1200" cap="none" spc="-30" normalizeH="0" baseline="0" noProof="0">
              <a:ln>
                <a:noFill/>
              </a:ln>
              <a:solidFill>
                <a:srgbClr val="FFFFFF"/>
              </a:solidFill>
              <a:effectLst/>
              <a:uLnTx/>
              <a:uFillTx/>
              <a:latin typeface="Arial"/>
              <a:ea typeface="+mn-ea"/>
              <a:cs typeface="Arial"/>
            </a:endParaRPr>
          </a:p>
        </p:txBody>
      </p:sp>
      <p:sp>
        <p:nvSpPr>
          <p:cNvPr id="79" name="Text Placeholder 33">
            <a:extLst>
              <a:ext uri="{FF2B5EF4-FFF2-40B4-BE49-F238E27FC236}">
                <a16:creationId xmlns:a16="http://schemas.microsoft.com/office/drawing/2014/main" id="{57D35B77-C632-434A-A4F1-11A039907C16}"/>
              </a:ext>
            </a:extLst>
          </p:cNvPr>
          <p:cNvSpPr txBox="1">
            <a:spLocks/>
          </p:cNvSpPr>
          <p:nvPr/>
        </p:nvSpPr>
        <p:spPr>
          <a:xfrm>
            <a:off x="3823134" y="5669343"/>
            <a:ext cx="6215443" cy="650207"/>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Get recognized as a Most Valuable Professional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0">
                  <a:extLst>
                    <a:ext uri="{A12FA001-AC4F-418D-AE19-62706E023703}">
                      <ahyp:hlinkClr xmlns:ahyp="http://schemas.microsoft.com/office/drawing/2018/hyperlinkcolor" val="tx"/>
                    </a:ext>
                  </a:extLst>
                </a:hlinkClick>
              </a:rPr>
              <a:t>MVP</a:t>
            </a:r>
            <a:r>
              <a:rPr kumimoji="0" lang="en-US" sz="1200" b="0" i="0" u="none" strike="noStrike" kern="1200" cap="none" spc="-30" normalizeH="0" baseline="0" noProof="0">
                <a:ln>
                  <a:noFill/>
                </a:ln>
                <a:solidFill>
                  <a:srgbClr val="000000"/>
                </a:solidFill>
                <a:effectLst/>
                <a:uLnTx/>
                <a:uFillTx/>
                <a:latin typeface="Arial"/>
                <a:ea typeface="+mn-ea"/>
                <a:cs typeface="Arial"/>
              </a:rPr>
              <a:t>),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1">
                  <a:extLst>
                    <a:ext uri="{A12FA001-AC4F-418D-AE19-62706E023703}">
                      <ahyp:hlinkClr xmlns:ahyp="http://schemas.microsoft.com/office/drawing/2018/hyperlinkcolor" val="tx"/>
                    </a:ext>
                  </a:extLst>
                </a:hlinkClick>
              </a:rPr>
              <a:t>Automation Champion </a:t>
            </a:r>
            <a:r>
              <a:rPr kumimoji="0" lang="en-US" sz="1200" b="0" i="0" u="none" strike="noStrike" kern="1200" cap="none" spc="-30" normalizeH="0" baseline="0" noProof="0">
                <a:ln>
                  <a:noFill/>
                </a:ln>
                <a:solidFill>
                  <a:srgbClr val="000000"/>
                </a:solidFill>
                <a:effectLst/>
                <a:uLnTx/>
                <a:uFillTx/>
                <a:latin typeface="Arial"/>
                <a:ea typeface="+mn-ea"/>
                <a:cs typeface="Arial"/>
              </a:rPr>
              <a:t> or one of the Forum Leaders, based on the contribution to others’ growth</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p:txBody>
      </p:sp>
      <p:sp>
        <p:nvSpPr>
          <p:cNvPr id="80" name="Rectangle 79">
            <a:extLst>
              <a:ext uri="{FF2B5EF4-FFF2-40B4-BE49-F238E27FC236}">
                <a16:creationId xmlns:a16="http://schemas.microsoft.com/office/drawing/2014/main" id="{7E2A9226-C36F-4349-A0B5-B877648DBB66}"/>
              </a:ext>
            </a:extLst>
          </p:cNvPr>
          <p:cNvSpPr/>
          <p:nvPr/>
        </p:nvSpPr>
        <p:spPr>
          <a:xfrm>
            <a:off x="516425" y="6394280"/>
            <a:ext cx="10652172" cy="338797"/>
          </a:xfrm>
          <a:prstGeom prst="rect">
            <a:avLst/>
          </a:prstGeom>
          <a:solidFill>
            <a:srgbClr val="FA4616"/>
          </a:solidFill>
          <a:ln>
            <a:solidFill>
              <a:srgbClr val="FA461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a:ea typeface="+mn-ea"/>
                <a:cs typeface="+mn-cs"/>
                <a:hlinkClick r:id="rId12"/>
              </a:rPr>
              <a:t>Join the UiPath Community</a:t>
            </a:r>
            <a:endParaRPr kumimoji="0" lang="uk-UA" sz="1600" b="0" i="0" u="none" strike="noStrike" kern="1200" cap="none" spc="0" normalizeH="0" baseline="0" noProof="0">
              <a:ln>
                <a:noFill/>
              </a:ln>
              <a:solidFill>
                <a:srgbClr val="FFFFFF"/>
              </a:solidFill>
              <a:effectLst/>
              <a:uLnTx/>
              <a:uFillTx/>
              <a:latin typeface="Arial"/>
              <a:ea typeface="+mn-ea"/>
              <a:cs typeface="Arial"/>
              <a:hlinkClick r:id="rId12"/>
            </a:endParaRPr>
          </a:p>
        </p:txBody>
      </p:sp>
      <p:sp>
        <p:nvSpPr>
          <p:cNvPr id="20" name="Text Placeholder 33">
            <a:extLst>
              <a:ext uri="{FF2B5EF4-FFF2-40B4-BE49-F238E27FC236}">
                <a16:creationId xmlns:a16="http://schemas.microsoft.com/office/drawing/2014/main" id="{FCC21B4A-7AE3-421F-BB0A-A810D76E698D}"/>
              </a:ext>
            </a:extLst>
          </p:cNvPr>
          <p:cNvSpPr txBox="1">
            <a:spLocks/>
          </p:cNvSpPr>
          <p:nvPr/>
        </p:nvSpPr>
        <p:spPr>
          <a:xfrm>
            <a:off x="3823260" y="4098814"/>
            <a:ext cx="6215443" cy="650206"/>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Connect with like-minded people and share best practices with the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3"/>
              </a:rPr>
              <a:t>UiPath Community</a:t>
            </a: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Solve challenges in engaging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4"/>
              </a:rPr>
              <a:t>hackathon</a:t>
            </a:r>
            <a:r>
              <a:rPr kumimoji="0" lang="en-US" sz="1200" b="0" i="0" u="none" strike="noStrike" kern="1200" cap="none" spc="-30" normalizeH="0" baseline="0" noProof="0">
                <a:ln>
                  <a:noFill/>
                </a:ln>
                <a:solidFill>
                  <a:srgbClr val="000000"/>
                </a:solidFill>
                <a:effectLst/>
                <a:uLnTx/>
                <a:uFillTx/>
                <a:latin typeface="Arial"/>
                <a:ea typeface="+mn-ea"/>
                <a:cs typeface="Arial"/>
              </a:rPr>
              <a:t> competitions</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Join meetups and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5">
                  <a:extLst>
                    <a:ext uri="{A12FA001-AC4F-418D-AE19-62706E023703}">
                      <ahyp:hlinkClr xmlns:ahyp="http://schemas.microsoft.com/office/drawing/2018/hyperlinkcolor" val="tx"/>
                    </a:ext>
                  </a:extLst>
                </a:hlinkClick>
              </a:rPr>
              <a:t>conferences</a:t>
            </a:r>
            <a:endParaRPr kumimoji="0" lang="en-US" sz="1200" b="0" i="0" u="none" strike="noStrike" kern="1200" cap="none" spc="-30" normalizeH="0" baseline="0" noProof="0">
              <a:ln>
                <a:noFill/>
              </a:ln>
              <a:solidFill>
                <a:srgbClr val="000000"/>
              </a:solidFill>
              <a:effectLst/>
              <a:uLnTx/>
              <a:uFillTx/>
              <a:latin typeface="Arial"/>
              <a:ea typeface="+mn-ea"/>
              <a:cs typeface="Arial"/>
            </a:endParaRPr>
          </a:p>
        </p:txBody>
      </p:sp>
      <p:sp>
        <p:nvSpPr>
          <p:cNvPr id="21" name="Text Placeholder 33">
            <a:extLst>
              <a:ext uri="{FF2B5EF4-FFF2-40B4-BE49-F238E27FC236}">
                <a16:creationId xmlns:a16="http://schemas.microsoft.com/office/drawing/2014/main" id="{191AD70A-FD06-475C-A12B-AB98E194CA6D}"/>
              </a:ext>
            </a:extLst>
          </p:cNvPr>
          <p:cNvSpPr txBox="1">
            <a:spLocks/>
          </p:cNvSpPr>
          <p:nvPr/>
        </p:nvSpPr>
        <p:spPr>
          <a:xfrm>
            <a:off x="1227816" y="4880908"/>
            <a:ext cx="2503452" cy="650207"/>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Blog and Tutorials</a:t>
            </a:r>
            <a:endParaRPr kumimoji="0" lang="en-US" sz="1999" b="1" i="0" u="none" strike="noStrike" kern="1200" cap="none" spc="-30" normalizeH="0" baseline="0" noProof="0">
              <a:ln>
                <a:noFill/>
              </a:ln>
              <a:solidFill>
                <a:srgbClr val="000000"/>
              </a:solidFill>
              <a:effectLst/>
              <a:uLnTx/>
              <a:uFillTx/>
              <a:latin typeface="Arial"/>
              <a:ea typeface="+mn-ea"/>
              <a:cs typeface="Arial"/>
            </a:endParaRPr>
          </a:p>
        </p:txBody>
      </p:sp>
      <p:sp>
        <p:nvSpPr>
          <p:cNvPr id="23" name="Text Placeholder 33">
            <a:hlinkClick r:id="rId4"/>
            <a:extLst>
              <a:ext uri="{FF2B5EF4-FFF2-40B4-BE49-F238E27FC236}">
                <a16:creationId xmlns:a16="http://schemas.microsoft.com/office/drawing/2014/main" id="{0C54475F-AE41-4962-B92C-EA5E361540E4}"/>
              </a:ext>
            </a:extLst>
          </p:cNvPr>
          <p:cNvSpPr txBox="1">
            <a:spLocks/>
          </p:cNvSpPr>
          <p:nvPr/>
        </p:nvSpPr>
        <p:spPr>
          <a:xfrm>
            <a:off x="1227818" y="1773441"/>
            <a:ext cx="2503452" cy="650208"/>
          </a:xfrm>
          <a:prstGeom prst="rect">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Automation Cloud</a:t>
            </a:r>
          </a:p>
        </p:txBody>
      </p:sp>
      <p:sp>
        <p:nvSpPr>
          <p:cNvPr id="24" name="Text Placeholder 33">
            <a:extLst>
              <a:ext uri="{FF2B5EF4-FFF2-40B4-BE49-F238E27FC236}">
                <a16:creationId xmlns:a16="http://schemas.microsoft.com/office/drawing/2014/main" id="{96BE72F6-8C30-48FA-AE21-0C8BF52CBB74}"/>
              </a:ext>
            </a:extLst>
          </p:cNvPr>
          <p:cNvSpPr txBox="1">
            <a:spLocks/>
          </p:cNvSpPr>
          <p:nvPr/>
        </p:nvSpPr>
        <p:spPr>
          <a:xfrm>
            <a:off x="3823241" y="2549298"/>
            <a:ext cx="6215443" cy="650208"/>
          </a:xfrm>
          <a:prstGeom prst="rect">
            <a:avLst/>
          </a:prstGeom>
          <a:noFill/>
          <a:ln>
            <a:solidFill>
              <a:schemeClr val="tx2">
                <a:lumMod val="60000"/>
                <a:lumOff val="40000"/>
              </a:schemeClr>
            </a:solidFill>
          </a:ln>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Learn the skills of the future on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4">
                  <a:extLst>
                    <a:ext uri="{A12FA001-AC4F-418D-AE19-62706E023703}">
                      <ahyp:hlinkClr xmlns:ahyp="http://schemas.microsoft.com/office/drawing/2018/hyperlinkcolor" val="tx"/>
                    </a:ext>
                  </a:extLst>
                </a:hlinkClick>
              </a:rPr>
              <a:t>UiPath Academy</a:t>
            </a:r>
            <a:r>
              <a:rPr kumimoji="0" lang="en-US" sz="1200" b="1" i="0" u="none" strike="noStrike" kern="1200" cap="none" spc="-30" normalizeH="0" baseline="0" noProof="0">
                <a:ln>
                  <a:noFill/>
                </a:ln>
                <a:solidFill>
                  <a:srgbClr val="000000"/>
                </a:solidFill>
                <a:effectLst/>
                <a:uLnTx/>
                <a:uFillTx/>
                <a:latin typeface="Arial"/>
                <a:ea typeface="+mn-ea"/>
                <a:cs typeface="Arial"/>
              </a:rPr>
              <a:t> </a:t>
            </a:r>
            <a:r>
              <a:rPr kumimoji="0" lang="en-US" sz="1200" b="0" i="0" u="none" strike="noStrike" kern="1200" cap="none" spc="-30" normalizeH="0" baseline="0" noProof="0">
                <a:ln>
                  <a:noFill/>
                </a:ln>
                <a:solidFill>
                  <a:srgbClr val="000000"/>
                </a:solidFill>
                <a:effectLst/>
                <a:uLnTx/>
                <a:uFillTx/>
                <a:latin typeface="Arial"/>
                <a:ea typeface="+mn-ea"/>
                <a:cs typeface="Arial"/>
              </a:rPr>
              <a:t>or through our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6">
                  <a:extLst>
                    <a:ext uri="{A12FA001-AC4F-418D-AE19-62706E023703}">
                      <ahyp:hlinkClr xmlns:ahyp="http://schemas.microsoft.com/office/drawing/2018/hyperlinkcolor" val="tx"/>
                    </a:ext>
                  </a:extLst>
                </a:hlinkClick>
              </a:rPr>
              <a:t>Academic Alliance</a:t>
            </a:r>
            <a:endParaRPr kumimoji="0" lang="en-US" sz="1200" b="1" i="0" u="none" strike="noStrike" kern="1200" cap="none" spc="-30" normalizeH="0" baseline="0" noProof="0">
              <a:ln>
                <a:noFill/>
              </a:ln>
              <a:solidFill>
                <a:srgbClr val="000000"/>
              </a:solidFill>
              <a:effectLst/>
              <a:uLnTx/>
              <a:uFillTx/>
              <a:latin typeface="Arial"/>
              <a:ea typeface="+mn-ea"/>
              <a:cs typeface="Arial"/>
            </a:endParaRPr>
          </a:p>
          <a:p>
            <a:pPr marL="457063" marR="0" lvl="0" indent="-285664" algn="l" defTabSz="457200" rtl="0" eaLnBrk="1" fontAlgn="auto" latinLnBrk="0" hangingPunct="1">
              <a:lnSpc>
                <a:spcPct val="90000"/>
              </a:lnSpc>
              <a:spcBef>
                <a:spcPts val="500"/>
              </a:spcBef>
              <a:spcAft>
                <a:spcPts val="0"/>
              </a:spcAft>
              <a:buClrTx/>
              <a:buSzTx/>
              <a:buFont typeface="Arial"/>
              <a:buChar char="•"/>
              <a:tabLst/>
              <a:defRPr/>
            </a:pPr>
            <a:r>
              <a:rPr kumimoji="0" lang="en-US" sz="1200" b="0" i="0" u="none" strike="noStrike" kern="1200" cap="none" spc="-30" normalizeH="0" baseline="0" noProof="0">
                <a:ln>
                  <a:noFill/>
                </a:ln>
                <a:solidFill>
                  <a:srgbClr val="000000"/>
                </a:solidFill>
                <a:effectLst/>
                <a:uLnTx/>
                <a:uFillTx/>
                <a:latin typeface="Arial"/>
                <a:ea typeface="+mn-ea"/>
                <a:cs typeface="Arial"/>
              </a:rPr>
              <a:t>Earn globally recognized credentials with </a:t>
            </a:r>
            <a:r>
              <a:rPr kumimoji="0" lang="en-US" sz="1200" b="0" i="0" u="none" strike="noStrike" kern="1200" cap="none" spc="-30" normalizeH="0" baseline="0" noProof="0">
                <a:ln>
                  <a:noFill/>
                </a:ln>
                <a:solidFill>
                  <a:srgbClr val="000000"/>
                </a:solidFill>
                <a:effectLst/>
                <a:uLnTx/>
                <a:uFillTx/>
                <a:latin typeface="Arial"/>
                <a:ea typeface="+mn-ea"/>
                <a:cs typeface="Arial"/>
                <a:hlinkClick r:id="rId17">
                  <a:extLst>
                    <a:ext uri="{A12FA001-AC4F-418D-AE19-62706E023703}">
                      <ahyp:hlinkClr xmlns:ahyp="http://schemas.microsoft.com/office/drawing/2018/hyperlinkcolor" val="tx"/>
                    </a:ext>
                  </a:extLst>
                </a:hlinkClick>
              </a:rPr>
              <a:t>UiPath Certifications</a:t>
            </a:r>
            <a:endParaRPr kumimoji="0" lang="en-US" sz="1200" b="0" i="0" u="none" strike="noStrike" kern="1200" cap="none" spc="-30" normalizeH="0" baseline="0" noProof="0">
              <a:ln>
                <a:noFill/>
              </a:ln>
              <a:solidFill>
                <a:srgbClr val="000000"/>
              </a:solidFill>
              <a:effectLst/>
              <a:uLnTx/>
              <a:uFillTx/>
              <a:latin typeface="Arial"/>
              <a:ea typeface="+mn-ea"/>
              <a:cs typeface="Arial"/>
            </a:endParaRPr>
          </a:p>
        </p:txBody>
      </p:sp>
      <p:pic>
        <p:nvPicPr>
          <p:cNvPr id="26" name="Graphic 1">
            <a:extLst>
              <a:ext uri="{FF2B5EF4-FFF2-40B4-BE49-F238E27FC236}">
                <a16:creationId xmlns:a16="http://schemas.microsoft.com/office/drawing/2014/main" id="{6BB9C191-4BE2-4CA5-8FF5-3F943F89FA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7618" y="2589786"/>
            <a:ext cx="574575" cy="574583"/>
          </a:xfrm>
          <a:prstGeom prst="rect">
            <a:avLst/>
          </a:prstGeom>
        </p:spPr>
      </p:pic>
      <p:pic>
        <p:nvPicPr>
          <p:cNvPr id="27" name="Graphic 1">
            <a:extLst>
              <a:ext uri="{FF2B5EF4-FFF2-40B4-BE49-F238E27FC236}">
                <a16:creationId xmlns:a16="http://schemas.microsoft.com/office/drawing/2014/main" id="{A8F5DC8D-994A-4B45-A394-7977983A32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6464" y="3353007"/>
            <a:ext cx="549277" cy="566151"/>
          </a:xfrm>
          <a:prstGeom prst="rect">
            <a:avLst/>
          </a:prstGeom>
        </p:spPr>
      </p:pic>
      <p:pic>
        <p:nvPicPr>
          <p:cNvPr id="28" name="Graphic 1">
            <a:extLst>
              <a:ext uri="{FF2B5EF4-FFF2-40B4-BE49-F238E27FC236}">
                <a16:creationId xmlns:a16="http://schemas.microsoft.com/office/drawing/2014/main" id="{6BAE103E-55B2-4309-B61B-A2FE22746A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5809" y="1827829"/>
            <a:ext cx="507112" cy="498684"/>
          </a:xfrm>
          <a:prstGeom prst="rect">
            <a:avLst/>
          </a:prstGeom>
        </p:spPr>
      </p:pic>
      <p:pic>
        <p:nvPicPr>
          <p:cNvPr id="30" name="Graphic 1">
            <a:extLst>
              <a:ext uri="{FF2B5EF4-FFF2-40B4-BE49-F238E27FC236}">
                <a16:creationId xmlns:a16="http://schemas.microsoft.com/office/drawing/2014/main" id="{4DCBBEBE-3B96-4901-B5D7-38AE28A38DD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7227" y="5714312"/>
            <a:ext cx="540843" cy="549284"/>
          </a:xfrm>
          <a:prstGeom prst="rect">
            <a:avLst/>
          </a:prstGeom>
        </p:spPr>
      </p:pic>
      <p:pic>
        <p:nvPicPr>
          <p:cNvPr id="31" name="Graphic 1">
            <a:extLst>
              <a:ext uri="{FF2B5EF4-FFF2-40B4-BE49-F238E27FC236}">
                <a16:creationId xmlns:a16="http://schemas.microsoft.com/office/drawing/2014/main" id="{3BF27C25-C6FD-482B-8774-EF43AE66B0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7739" y="4952413"/>
            <a:ext cx="507112" cy="507118"/>
          </a:xfrm>
          <a:prstGeom prst="rect">
            <a:avLst/>
          </a:prstGeom>
        </p:spPr>
      </p:pic>
      <p:pic>
        <p:nvPicPr>
          <p:cNvPr id="32" name="Graphic 1">
            <a:extLst>
              <a:ext uri="{FF2B5EF4-FFF2-40B4-BE49-F238E27FC236}">
                <a16:creationId xmlns:a16="http://schemas.microsoft.com/office/drawing/2014/main" id="{D7E7158F-C7B7-46C2-967A-22611F7733F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8462" y="4142113"/>
            <a:ext cx="549277" cy="557718"/>
          </a:xfrm>
          <a:prstGeom prst="rect">
            <a:avLst/>
          </a:prstGeom>
        </p:spPr>
      </p:pic>
    </p:spTree>
    <p:extLst>
      <p:ext uri="{BB962C8B-B14F-4D97-AF65-F5344CB8AC3E}">
        <p14:creationId xmlns:p14="http://schemas.microsoft.com/office/powerpoint/2010/main" val="14021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066113-E6C4-4E97-9119-0D42FB52ACCE}"/>
              </a:ext>
            </a:extLst>
          </p:cNvPr>
          <p:cNvSpPr>
            <a:spLocks noGrp="1"/>
          </p:cNvSpPr>
          <p:nvPr>
            <p:ph type="body" sz="quarter" idx="12"/>
          </p:nvPr>
        </p:nvSpPr>
        <p:spPr>
          <a:xfrm>
            <a:off x="259146" y="3429000"/>
            <a:ext cx="12158405" cy="510040"/>
          </a:xfrm>
        </p:spPr>
        <p:txBody>
          <a:bodyPr/>
          <a:lstStyle/>
          <a:p>
            <a:endParaRPr lang="de-AT" sz="4799" dirty="0"/>
          </a:p>
          <a:p>
            <a:r>
              <a:rPr lang="de-AT" sz="4799" dirty="0"/>
              <a:t>For your participation</a:t>
            </a:r>
          </a:p>
          <a:p>
            <a:endParaRPr lang="de-AT" sz="4799" dirty="0"/>
          </a:p>
          <a:p>
            <a:r>
              <a:rPr lang="de-AT" sz="4000" dirty="0"/>
              <a:t>Join us: community.uipath.com</a:t>
            </a:r>
            <a:endParaRPr lang="en-GB" sz="4000" dirty="0"/>
          </a:p>
        </p:txBody>
      </p:sp>
      <p:sp>
        <p:nvSpPr>
          <p:cNvPr id="4" name="Title 3">
            <a:extLst>
              <a:ext uri="{FF2B5EF4-FFF2-40B4-BE49-F238E27FC236}">
                <a16:creationId xmlns:a16="http://schemas.microsoft.com/office/drawing/2014/main" id="{E018976C-AFE3-438D-BF95-14F350CFC12A}"/>
              </a:ext>
            </a:extLst>
          </p:cNvPr>
          <p:cNvSpPr>
            <a:spLocks noGrp="1"/>
          </p:cNvSpPr>
          <p:nvPr>
            <p:ph type="ctrTitle"/>
          </p:nvPr>
        </p:nvSpPr>
        <p:spPr>
          <a:xfrm>
            <a:off x="259146" y="375824"/>
            <a:ext cx="7657943" cy="2027651"/>
          </a:xfrm>
        </p:spPr>
        <p:txBody>
          <a:bodyPr/>
          <a:lstStyle/>
          <a:p>
            <a:r>
              <a:rPr lang="de-AT" dirty="0"/>
              <a:t>Thank You</a:t>
            </a:r>
            <a:endParaRPr lang="en-GB" dirty="0"/>
          </a:p>
        </p:txBody>
      </p:sp>
    </p:spTree>
    <p:extLst>
      <p:ext uri="{BB962C8B-B14F-4D97-AF65-F5344CB8AC3E}">
        <p14:creationId xmlns:p14="http://schemas.microsoft.com/office/powerpoint/2010/main" val="27428856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69F9C-02D4-1356-7587-7A2CC757761A}"/>
              </a:ext>
            </a:extLst>
          </p:cNvPr>
          <p:cNvSpPr>
            <a:spLocks noGrp="1"/>
          </p:cNvSpPr>
          <p:nvPr>
            <p:ph type="body" sz="quarter" idx="12"/>
          </p:nvPr>
        </p:nvSpPr>
        <p:spPr>
          <a:xfrm>
            <a:off x="383490" y="1358897"/>
            <a:ext cx="8169916" cy="854145"/>
          </a:xfrm>
          <a:solidFill>
            <a:schemeClr val="accent6"/>
          </a:solidFill>
          <a:ln>
            <a:noFill/>
          </a:ln>
          <a:effectLst/>
        </p:spPr>
        <p:txBody>
          <a:bodyPr vert="horz" lIns="182880" tIns="182880" rIns="182880" bIns="182880" rtlCol="0" anchor="ctr" anchorCtr="0">
            <a:noAutofit/>
          </a:bodyPr>
          <a:lstStyle/>
          <a:p>
            <a:pPr algn="l"/>
            <a:r>
              <a:rPr lang="en-US" sz="2400" dirty="0"/>
              <a:t>Part 1: Building Blocks, Test Suite Product Overview</a:t>
            </a:r>
          </a:p>
        </p:txBody>
      </p:sp>
      <p:sp>
        <p:nvSpPr>
          <p:cNvPr id="3" name="Text Placeholder 2">
            <a:extLst>
              <a:ext uri="{FF2B5EF4-FFF2-40B4-BE49-F238E27FC236}">
                <a16:creationId xmlns:a16="http://schemas.microsoft.com/office/drawing/2014/main" id="{49C1A6DE-F474-990F-FB54-A048D5ADDA34}"/>
              </a:ext>
            </a:extLst>
          </p:cNvPr>
          <p:cNvSpPr>
            <a:spLocks noGrp="1"/>
          </p:cNvSpPr>
          <p:nvPr>
            <p:ph type="body" sz="quarter" idx="14"/>
          </p:nvPr>
        </p:nvSpPr>
        <p:spPr>
          <a:xfrm>
            <a:off x="383490" y="2565127"/>
            <a:ext cx="7668310" cy="854146"/>
          </a:xfrm>
          <a:solidFill>
            <a:schemeClr val="accent4"/>
          </a:solidFill>
          <a:ln>
            <a:noFill/>
          </a:ln>
          <a:effectLst/>
        </p:spPr>
        <p:txBody>
          <a:bodyPr vert="horz" lIns="182880" tIns="182880" rIns="182880" bIns="182880" rtlCol="0" anchor="ctr" anchorCtr="0">
            <a:noAutofit/>
          </a:bodyPr>
          <a:lstStyle/>
          <a:p>
            <a:pPr algn="l"/>
            <a:r>
              <a:rPr lang="en-US" sz="2400" dirty="0"/>
              <a:t>Part 2: UiPath Test Suite Family of Products</a:t>
            </a:r>
          </a:p>
        </p:txBody>
      </p:sp>
      <p:sp>
        <p:nvSpPr>
          <p:cNvPr id="4" name="Text Placeholder 3">
            <a:extLst>
              <a:ext uri="{FF2B5EF4-FFF2-40B4-BE49-F238E27FC236}">
                <a16:creationId xmlns:a16="http://schemas.microsoft.com/office/drawing/2014/main" id="{4F873420-6FC9-3ACA-9F4D-7F6966636BF8}"/>
              </a:ext>
            </a:extLst>
          </p:cNvPr>
          <p:cNvSpPr>
            <a:spLocks noGrp="1"/>
          </p:cNvSpPr>
          <p:nvPr>
            <p:ph type="body" sz="quarter" idx="16"/>
          </p:nvPr>
        </p:nvSpPr>
        <p:spPr>
          <a:xfrm>
            <a:off x="383490" y="3771357"/>
            <a:ext cx="7084110" cy="854146"/>
          </a:xfrm>
          <a:solidFill>
            <a:schemeClr val="accent1"/>
          </a:solidFill>
        </p:spPr>
        <p:txBody>
          <a:bodyPr/>
          <a:lstStyle/>
          <a:p>
            <a:pPr algn="l"/>
            <a:r>
              <a:rPr lang="en-US" sz="2400" dirty="0"/>
              <a:t>Part 3: Deep Dive into Test Suite capabilities</a:t>
            </a:r>
          </a:p>
        </p:txBody>
      </p:sp>
      <p:sp>
        <p:nvSpPr>
          <p:cNvPr id="5" name="Title 4">
            <a:extLst>
              <a:ext uri="{FF2B5EF4-FFF2-40B4-BE49-F238E27FC236}">
                <a16:creationId xmlns:a16="http://schemas.microsoft.com/office/drawing/2014/main" id="{3E2F0089-68DD-5793-9CBF-14B80856C455}"/>
              </a:ext>
            </a:extLst>
          </p:cNvPr>
          <p:cNvSpPr>
            <a:spLocks noGrp="1"/>
          </p:cNvSpPr>
          <p:nvPr>
            <p:ph type="title"/>
          </p:nvPr>
        </p:nvSpPr>
        <p:spPr/>
        <p:txBody>
          <a:bodyPr/>
          <a:lstStyle/>
          <a:p>
            <a:r>
              <a:rPr lang="en-US" b="0" i="0" dirty="0">
                <a:solidFill>
                  <a:srgbClr val="222222"/>
                </a:solidFill>
                <a:effectLst/>
                <a:latin typeface="Calibri" panose="020F0502020204030204" pitchFamily="34" charset="0"/>
              </a:rPr>
              <a:t>Test Automation using UiPath Test Suite </a:t>
            </a:r>
            <a:br>
              <a:rPr lang="en-US" b="0" i="0" dirty="0">
                <a:solidFill>
                  <a:srgbClr val="222222"/>
                </a:solidFill>
                <a:effectLst/>
                <a:latin typeface="Calibri" panose="020F0502020204030204" pitchFamily="34" charset="0"/>
              </a:rPr>
            </a:br>
            <a:r>
              <a:rPr lang="en-US" sz="2400" b="0" i="0" dirty="0">
                <a:solidFill>
                  <a:srgbClr val="222222"/>
                </a:solidFill>
                <a:effectLst/>
                <a:latin typeface="Calibri" panose="020F0502020204030204" pitchFamily="34" charset="0"/>
              </a:rPr>
              <a:t>4 Parts Developer Series</a:t>
            </a:r>
            <a:endParaRPr lang="en-US" sz="2400" dirty="0"/>
          </a:p>
        </p:txBody>
      </p:sp>
      <p:sp>
        <p:nvSpPr>
          <p:cNvPr id="6" name="Rectangle 5">
            <a:extLst>
              <a:ext uri="{FF2B5EF4-FFF2-40B4-BE49-F238E27FC236}">
                <a16:creationId xmlns:a16="http://schemas.microsoft.com/office/drawing/2014/main" id="{25B5EBF4-59DD-07E4-4D05-37552FB8675F}"/>
              </a:ext>
            </a:extLst>
          </p:cNvPr>
          <p:cNvSpPr/>
          <p:nvPr/>
        </p:nvSpPr>
        <p:spPr>
          <a:xfrm>
            <a:off x="383490" y="4977587"/>
            <a:ext cx="6538010" cy="854146"/>
          </a:xfrm>
          <a:prstGeom prst="rect">
            <a:avLst/>
          </a:prstGeom>
          <a:solidFill>
            <a:schemeClr val="accent2"/>
          </a:solidFill>
          <a:ln>
            <a:noFill/>
          </a:ln>
          <a:effectLst/>
        </p:spPr>
        <p:txBody>
          <a:bodyPr vert="horz" lIns="182880" tIns="182880" rIns="182880" bIns="182880" rtlCol="0" anchor="ctr" anchorCtr="0">
            <a:noAutofit/>
          </a:bodyPr>
          <a:lstStyle/>
          <a:p>
            <a:r>
              <a:rPr lang="en-US" sz="2400" b="1" dirty="0">
                <a:solidFill>
                  <a:schemeClr val="bg1"/>
                </a:solidFill>
                <a:latin typeface="+mj-lt"/>
                <a:cs typeface="Arial"/>
              </a:rPr>
              <a:t>Part 4: Open Discussion and Wrap up</a:t>
            </a:r>
          </a:p>
        </p:txBody>
      </p:sp>
      <p:sp>
        <p:nvSpPr>
          <p:cNvPr id="7" name="Star: 5 Points 6">
            <a:extLst>
              <a:ext uri="{FF2B5EF4-FFF2-40B4-BE49-F238E27FC236}">
                <a16:creationId xmlns:a16="http://schemas.microsoft.com/office/drawing/2014/main" id="{E7C4AA8A-9B11-28DD-0EDD-0B5BED9FE167}"/>
              </a:ext>
            </a:extLst>
          </p:cNvPr>
          <p:cNvSpPr/>
          <p:nvPr/>
        </p:nvSpPr>
        <p:spPr>
          <a:xfrm>
            <a:off x="8426136" y="1047750"/>
            <a:ext cx="622570" cy="642026"/>
          </a:xfrm>
          <a:prstGeom prst="star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solidFill>
                <a:schemeClr val="accent6"/>
              </a:solidFill>
              <a:latin typeface="Arial"/>
              <a:cs typeface="Arial"/>
            </a:endParaRPr>
          </a:p>
        </p:txBody>
      </p:sp>
      <p:pic>
        <p:nvPicPr>
          <p:cNvPr id="3074" name="Picture 2" descr="UiPath and Microsoft Partnership - Microsoft Automations | UiPath">
            <a:extLst>
              <a:ext uri="{FF2B5EF4-FFF2-40B4-BE49-F238E27FC236}">
                <a16:creationId xmlns:a16="http://schemas.microsoft.com/office/drawing/2014/main" id="{A141749B-D937-21C1-2AD8-8480C77E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836" y="1358897"/>
            <a:ext cx="4902158" cy="470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B0006-DFE0-429D-A6E8-E66FF6FFB8AA}"/>
              </a:ext>
            </a:extLst>
          </p:cNvPr>
          <p:cNvSpPr>
            <a:spLocks noGrp="1"/>
          </p:cNvSpPr>
          <p:nvPr>
            <p:ph type="body" sz="quarter" idx="14"/>
          </p:nvPr>
        </p:nvSpPr>
        <p:spPr>
          <a:xfrm>
            <a:off x="381000" y="281756"/>
            <a:ext cx="7391398" cy="507397"/>
          </a:xfrm>
        </p:spPr>
        <p:txBody>
          <a:bodyPr/>
          <a:lstStyle/>
          <a:p>
            <a:r>
              <a:rPr lang="en-US" b="0" i="0" dirty="0">
                <a:solidFill>
                  <a:srgbClr val="222222"/>
                </a:solidFill>
                <a:effectLst/>
                <a:latin typeface="Calibri" panose="020F0502020204030204" pitchFamily="34" charset="0"/>
              </a:rPr>
              <a:t>Part 1: Building Blocks, Test Suite Product Overview</a:t>
            </a:r>
            <a:endParaRPr lang="en-US" dirty="0"/>
          </a:p>
        </p:txBody>
      </p:sp>
      <p:sp>
        <p:nvSpPr>
          <p:cNvPr id="3" name="Text Placeholder 2">
            <a:extLst>
              <a:ext uri="{FF2B5EF4-FFF2-40B4-BE49-F238E27FC236}">
                <a16:creationId xmlns:a16="http://schemas.microsoft.com/office/drawing/2014/main" id="{5CA7B131-C5BF-464A-A3FC-B99154BE0476}"/>
              </a:ext>
            </a:extLst>
          </p:cNvPr>
          <p:cNvSpPr>
            <a:spLocks noGrp="1"/>
          </p:cNvSpPr>
          <p:nvPr>
            <p:ph type="body" sz="quarter" idx="15"/>
          </p:nvPr>
        </p:nvSpPr>
        <p:spPr>
          <a:xfrm>
            <a:off x="381000" y="1703150"/>
            <a:ext cx="5713412" cy="2592475"/>
          </a:xfrm>
        </p:spPr>
        <p:txBody>
          <a:bodyPr/>
          <a:lstStyle/>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What is Software Testing, </a:t>
            </a:r>
          </a:p>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Why Software Testing is Required</a:t>
            </a:r>
          </a:p>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Typical Test Types and Levels</a:t>
            </a:r>
          </a:p>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Continuous Testing and Challenges</a:t>
            </a:r>
          </a:p>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Introduction to UiPath Test Suite</a:t>
            </a:r>
          </a:p>
          <a:p>
            <a:pPr marL="285750" marR="0" indent="-285750" algn="l">
              <a:spcBef>
                <a:spcPts val="0"/>
              </a:spcBef>
              <a:spcAft>
                <a:spcPts val="0"/>
              </a:spcAft>
              <a:buFont typeface="Arial" panose="020B0604020202020204" pitchFamily="34" charset="0"/>
              <a:buChar char="•"/>
            </a:pPr>
            <a:r>
              <a:rPr lang="en-US" sz="2400" b="0" i="0" dirty="0">
                <a:solidFill>
                  <a:srgbClr val="222222"/>
                </a:solidFill>
                <a:effectLst/>
                <a:latin typeface="Calibri" panose="020F0502020204030204" pitchFamily="34" charset="0"/>
              </a:rPr>
              <a:t>Test Suite and UiPath Automation Platform</a:t>
            </a:r>
          </a:p>
          <a:p>
            <a:endParaRPr lang="en-US" sz="1800" dirty="0"/>
          </a:p>
        </p:txBody>
      </p:sp>
      <p:sp>
        <p:nvSpPr>
          <p:cNvPr id="6" name="TextBox 5">
            <a:extLst>
              <a:ext uri="{FF2B5EF4-FFF2-40B4-BE49-F238E27FC236}">
                <a16:creationId xmlns:a16="http://schemas.microsoft.com/office/drawing/2014/main" id="{0093C8D6-83D7-9F7D-C21C-C5623C50C33E}"/>
              </a:ext>
            </a:extLst>
          </p:cNvPr>
          <p:cNvSpPr txBox="1"/>
          <p:nvPr/>
        </p:nvSpPr>
        <p:spPr>
          <a:xfrm>
            <a:off x="381002" y="1056819"/>
            <a:ext cx="9208768" cy="338554"/>
          </a:xfrm>
          <a:prstGeom prst="rect">
            <a:avLst/>
          </a:prstGeom>
          <a:noFill/>
        </p:spPr>
        <p:txBody>
          <a:bodyPr wrap="square">
            <a:spAutoFit/>
          </a:bodyPr>
          <a:lstStyle/>
          <a:p>
            <a:r>
              <a:rPr lang="en-US" sz="1600" b="0" i="0" dirty="0">
                <a:solidFill>
                  <a:srgbClr val="222222"/>
                </a:solidFill>
                <a:effectLst/>
                <a:latin typeface="Calibri" panose="020F0502020204030204" pitchFamily="34" charset="0"/>
              </a:rPr>
              <a:t>Revolutionize automated testing for your software, automation, and QA teams with Test Suite.</a:t>
            </a:r>
            <a:endParaRPr lang="en-US" sz="1600" dirty="0"/>
          </a:p>
        </p:txBody>
      </p:sp>
    </p:spTree>
    <p:extLst>
      <p:ext uri="{BB962C8B-B14F-4D97-AF65-F5344CB8AC3E}">
        <p14:creationId xmlns:p14="http://schemas.microsoft.com/office/powerpoint/2010/main" val="184772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E98E-F5FA-48F3-A602-BBEBD76A0193}"/>
              </a:ext>
            </a:extLst>
          </p:cNvPr>
          <p:cNvSpPr>
            <a:spLocks noGrp="1"/>
          </p:cNvSpPr>
          <p:nvPr>
            <p:ph type="ctrTitle"/>
          </p:nvPr>
        </p:nvSpPr>
        <p:spPr>
          <a:xfrm>
            <a:off x="382972" y="3456117"/>
            <a:ext cx="7384404" cy="886397"/>
          </a:xfrm>
        </p:spPr>
        <p:txBody>
          <a:bodyPr/>
          <a:lstStyle/>
          <a:p>
            <a:r>
              <a:rPr lang="en-US" dirty="0"/>
              <a:t>Software Testing</a:t>
            </a:r>
          </a:p>
        </p:txBody>
      </p:sp>
    </p:spTree>
    <p:extLst>
      <p:ext uri="{BB962C8B-B14F-4D97-AF65-F5344CB8AC3E}">
        <p14:creationId xmlns:p14="http://schemas.microsoft.com/office/powerpoint/2010/main" val="2127865312"/>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3" ma:contentTypeDescription="Create a new document." ma:contentTypeScope="" ma:versionID="460ee43199bc22a14a2062c0edb9fe0a">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e50b788f87892fea1f2384600d5a6026"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35025D-AA74-4EB5-9D0C-E066F7A9CF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af4b-b6c5-4b62-abbf-9db793521990"/>
    <ds:schemaRef ds:uri="f5f250e4-2cf5-4e3d-922a-2a876ee07f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6CF532-9C2E-4FCC-89D7-66021AEDF50E}">
  <ds:schemaRefs>
    <ds:schemaRef ds:uri="http://schemas.microsoft.com/office/infopath/2007/PartnerControls"/>
    <ds:schemaRef ds:uri="http://schemas.microsoft.com/office/2006/documentManagement/types"/>
    <ds:schemaRef ds:uri="http://purl.org/dc/dcmitype/"/>
    <ds:schemaRef ds:uri="http://purl.org/dc/terms/"/>
    <ds:schemaRef ds:uri="5480af4b-b6c5-4b62-abbf-9db793521990"/>
    <ds:schemaRef ds:uri="http://www.w3.org/XML/1998/namespace"/>
    <ds:schemaRef ds:uri="f5f250e4-2cf5-4e3d-922a-2a876ee07fc4"/>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23FF3D86-180F-4DEA-B9A1-FE7063DE52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18632</TotalTime>
  <Words>4331</Words>
  <Application>Microsoft Office PowerPoint</Application>
  <PresentationFormat>Custom</PresentationFormat>
  <Paragraphs>671</Paragraphs>
  <Slides>41</Slides>
  <Notes>21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41</vt:i4>
      </vt:variant>
    </vt:vector>
  </HeadingPairs>
  <TitlesOfParts>
    <vt:vector size="56" baseType="lpstr">
      <vt:lpstr>Arial</vt:lpstr>
      <vt:lpstr>BerninaSans</vt:lpstr>
      <vt:lpstr>Calibri</vt:lpstr>
      <vt:lpstr>Helvetica Neue</vt:lpstr>
      <vt:lpstr>Inter</vt:lpstr>
      <vt:lpstr>Lucida Grande</vt:lpstr>
      <vt:lpstr>Lucida Sans Unicode</vt:lpstr>
      <vt:lpstr>Segoe UI Symbol</vt:lpstr>
      <vt:lpstr>SourceSansPro-Regular</vt:lpstr>
      <vt:lpstr>Times New Roman</vt:lpstr>
      <vt:lpstr>Primary Presentation Layouts</vt:lpstr>
      <vt:lpstr>Secondary Presentation Layouts</vt:lpstr>
      <vt:lpstr>Icon template_DO NOT USE for presentation</vt:lpstr>
      <vt:lpstr>Office Theme</vt:lpstr>
      <vt:lpstr>1_Primary Presentation Layouts</vt:lpstr>
      <vt:lpstr>Test Automation using UiPath Test Suite – Developer Series</vt:lpstr>
      <vt:lpstr>Meet today’s team:</vt:lpstr>
      <vt:lpstr>PowerPoint Presentation</vt:lpstr>
      <vt:lpstr>PowerPoint Presentation</vt:lpstr>
      <vt:lpstr>PowerPoint Presentation</vt:lpstr>
      <vt:lpstr>Thank You</vt:lpstr>
      <vt:lpstr>Test Automation using UiPath Test Suite  4 Parts Developer Series</vt:lpstr>
      <vt:lpstr>PowerPoint Presentation</vt:lpstr>
      <vt:lpstr>Software Testing</vt:lpstr>
      <vt:lpstr>What is Software Testing?</vt:lpstr>
      <vt:lpstr>Why Software Testing is necessary?</vt:lpstr>
      <vt:lpstr>What does a traditional test process look like?</vt:lpstr>
      <vt:lpstr>What are typical test levels?</vt:lpstr>
      <vt:lpstr>What are the typical test types?</vt:lpstr>
      <vt:lpstr>Manual Testing</vt:lpstr>
      <vt:lpstr>Millions of manual processes result in lost productivity and lower job satisfaction</vt:lpstr>
      <vt:lpstr>What factors prevent automation?</vt:lpstr>
      <vt:lpstr>Without a proactive testing approach, all issues will surface in production</vt:lpstr>
      <vt:lpstr>Test and address issues where they originate</vt:lpstr>
      <vt:lpstr>Objective: Continuous testing </vt:lpstr>
      <vt:lpstr>Continuous testing (shift-left, shift-right)</vt:lpstr>
      <vt:lpstr>So what do we need?</vt:lpstr>
      <vt:lpstr>Meet  Test Suite…</vt:lpstr>
      <vt:lpstr>UiPath Test Suite Product Architecture</vt:lpstr>
      <vt:lpstr>Benefits those who create and depends on automations</vt:lpstr>
      <vt:lpstr>Benefits those who create and depends on automations</vt:lpstr>
      <vt:lpstr>Benefits those who create and depends on automations</vt:lpstr>
      <vt:lpstr>Assembling the industry’s top capabilities</vt:lpstr>
      <vt:lpstr>Test Suite and the UiPath Platform</vt:lpstr>
      <vt:lpstr>The UiPath Platform supports Enterprise Automation</vt:lpstr>
      <vt:lpstr>Test Suite is fully integrated into the UiPath Platform</vt:lpstr>
      <vt:lpstr>Why Should You Care?</vt:lpstr>
      <vt:lpstr>UiPath named a leader in IDC MarketScape for Worldwide Cloud Testing Vendor Assessment</vt:lpstr>
      <vt:lpstr>You’re in good company…</vt:lpstr>
      <vt:lpstr>Q &amp; A</vt:lpstr>
      <vt:lpstr>Shift-left (Computer vision example)</vt:lpstr>
      <vt:lpstr>Scale with confidence with Test Suite</vt:lpstr>
      <vt:lpstr>03</vt:lpstr>
      <vt:lpstr>PowerPoint Presentation</vt:lpstr>
      <vt:lpstr>PowerPoint Presentation</vt:lpstr>
      <vt:lpstr>The Challenge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using UiPath Test Suite</dc:title>
  <dc:creator>Atul Trikha</dc:creator>
  <cp:keywords>UiPath</cp:keywords>
  <cp:lastModifiedBy>Atul Trikha</cp:lastModifiedBy>
  <cp:revision>666</cp:revision>
  <dcterms:created xsi:type="dcterms:W3CDTF">2019-04-27T00:55:32Z</dcterms:created>
  <dcterms:modified xsi:type="dcterms:W3CDTF">2022-07-12T22:23:00Z</dcterms:modified>
  <cp:category>Test Automation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e3af7822-760b-4f92-9bc2-a94ecc8b0934</vt:lpwstr>
  </property>
</Properties>
</file>